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59" r:id="rId6"/>
  </p:sldMasterIdLst>
  <p:notesMasterIdLst>
    <p:notesMasterId r:id="rId22"/>
  </p:notesMasterIdLst>
  <p:sldIdLst>
    <p:sldId id="269" r:id="rId7"/>
    <p:sldId id="268" r:id="rId8"/>
    <p:sldId id="733" r:id="rId9"/>
    <p:sldId id="722" r:id="rId10"/>
    <p:sldId id="723" r:id="rId11"/>
    <p:sldId id="270" r:id="rId12"/>
    <p:sldId id="734" r:id="rId13"/>
    <p:sldId id="724" r:id="rId14"/>
    <p:sldId id="725" r:id="rId15"/>
    <p:sldId id="727" r:id="rId16"/>
    <p:sldId id="728" r:id="rId17"/>
    <p:sldId id="729" r:id="rId18"/>
    <p:sldId id="730" r:id="rId19"/>
    <p:sldId id="732" r:id="rId20"/>
    <p:sldId id="731"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der Jansen" initials="SJ" lastIdx="7" clrIdx="0">
    <p:extLst>
      <p:ext uri="{19B8F6BF-5375-455C-9EA6-DF929625EA0E}">
        <p15:presenceInfo xmlns:p15="http://schemas.microsoft.com/office/powerpoint/2012/main" userId="S::sander.jansen@alliander.com::82aff2f0-39d0-4a03-a9e9-14f3a870814b" providerId="AD"/>
      </p:ext>
    </p:extLst>
  </p:cmAuthor>
  <p:cmAuthor id="2" name="Rob Tjalma" initials="RT" lastIdx="1" clrIdx="1">
    <p:extLst>
      <p:ext uri="{19B8F6BF-5375-455C-9EA6-DF929625EA0E}">
        <p15:presenceInfo xmlns:p15="http://schemas.microsoft.com/office/powerpoint/2012/main" userId="S::rob.tjalma@alliander.com::af7e90e8-0008-45d8-bf7d-ed50238f98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D39"/>
    <a:srgbClr val="010227"/>
    <a:srgbClr val="03022B"/>
    <a:srgbClr val="2F2F81"/>
    <a:srgbClr val="2D3191"/>
    <a:srgbClr val="013B74"/>
    <a:srgbClr val="1E98C9"/>
    <a:srgbClr val="4EB7C5"/>
    <a:srgbClr val="1E988A"/>
    <a:srgbClr val="B0E1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D20419-675E-402A-93E0-0C1D04EAFA43}" v="10" dt="2021-04-01T07:46:49.475"/>
    <p1510:client id="{71DDD42B-18C6-4651-AA43-3D0FDB705EEB}" v="172" dt="2021-04-01T12:53:48.770"/>
    <p1510:client id="{8F1C2684-853E-4661-8111-20BD4280591C}" v="5" dt="2021-04-01T08:22:27.851"/>
    <p1510:client id="{9DF9B78A-F014-4B52-A007-DFF243994149}" v="3" dt="2021-04-02T08:13:01.543"/>
    <p1510:client id="{AFDD4EF8-DA30-410E-B6D3-31189A5EA3BF}" v="1" dt="2021-04-01T12:00:58.899"/>
    <p1510:client id="{CC293D7B-4C39-4AA4-BDB2-ABA4448802CE}" v="8" dt="2021-04-02T08:58:58.404"/>
    <p1510:client id="{FFC5DCBE-BF3B-4D73-A264-F3446C49CEED}" v="62" dt="2021-04-02T08:28:28.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 Jansen" userId="S::sander.jansen@alliander.com::82aff2f0-39d0-4a03-a9e9-14f3a870814b" providerId="AD" clId="Web-{03E4D58D-8407-438E-8706-1390999167D4}"/>
    <pc:docChg chg="modSld">
      <pc:chgData name="Sander Jansen" userId="S::sander.jansen@alliander.com::82aff2f0-39d0-4a03-a9e9-14f3a870814b" providerId="AD" clId="Web-{03E4D58D-8407-438E-8706-1390999167D4}" dt="2021-03-30T09:44:11.033" v="11" actId="1076"/>
      <pc:docMkLst>
        <pc:docMk/>
      </pc:docMkLst>
      <pc:sldChg chg="modNotes">
        <pc:chgData name="Sander Jansen" userId="S::sander.jansen@alliander.com::82aff2f0-39d0-4a03-a9e9-14f3a870814b" providerId="AD" clId="Web-{03E4D58D-8407-438E-8706-1390999167D4}" dt="2021-03-30T09:43:56.908" v="10"/>
        <pc:sldMkLst>
          <pc:docMk/>
          <pc:sldMk cId="1337200149" sldId="722"/>
        </pc:sldMkLst>
      </pc:sldChg>
      <pc:sldChg chg="modSp">
        <pc:chgData name="Sander Jansen" userId="S::sander.jansen@alliander.com::82aff2f0-39d0-4a03-a9e9-14f3a870814b" providerId="AD" clId="Web-{03E4D58D-8407-438E-8706-1390999167D4}" dt="2021-03-30T09:44:11.033" v="11" actId="1076"/>
        <pc:sldMkLst>
          <pc:docMk/>
          <pc:sldMk cId="567136599" sldId="724"/>
        </pc:sldMkLst>
        <pc:spChg chg="mod">
          <ac:chgData name="Sander Jansen" userId="S::sander.jansen@alliander.com::82aff2f0-39d0-4a03-a9e9-14f3a870814b" providerId="AD" clId="Web-{03E4D58D-8407-438E-8706-1390999167D4}" dt="2021-03-30T09:44:11.033" v="11" actId="1076"/>
          <ac:spMkLst>
            <pc:docMk/>
            <pc:sldMk cId="567136599" sldId="724"/>
            <ac:spMk id="31" creationId="{3D145F59-04B5-4235-B948-ABBE4B473ED1}"/>
          </ac:spMkLst>
        </pc:spChg>
      </pc:sldChg>
    </pc:docChg>
  </pc:docChgLst>
  <pc:docChgLst>
    <pc:chgData name="Sander Jansen" userId="S::sander.jansen@alliander.com::82aff2f0-39d0-4a03-a9e9-14f3a870814b" providerId="AD" clId="Web-{3CD20419-675E-402A-93E0-0C1D04EAFA43}"/>
    <pc:docChg chg="modSld">
      <pc:chgData name="Sander Jansen" userId="S::sander.jansen@alliander.com::82aff2f0-39d0-4a03-a9e9-14f3a870814b" providerId="AD" clId="Web-{3CD20419-675E-402A-93E0-0C1D04EAFA43}" dt="2021-04-01T07:47:16.335" v="35"/>
      <pc:docMkLst>
        <pc:docMk/>
      </pc:docMkLst>
      <pc:sldChg chg="modNotes">
        <pc:chgData name="Sander Jansen" userId="S::sander.jansen@alliander.com::82aff2f0-39d0-4a03-a9e9-14f3a870814b" providerId="AD" clId="Web-{3CD20419-675E-402A-93E0-0C1D04EAFA43}" dt="2021-04-01T07:46:13.662" v="16"/>
        <pc:sldMkLst>
          <pc:docMk/>
          <pc:sldMk cId="234201266" sldId="725"/>
        </pc:sldMkLst>
      </pc:sldChg>
      <pc:sldChg chg="modSp addAnim delAnim modAnim modNotes">
        <pc:chgData name="Sander Jansen" userId="S::sander.jansen@alliander.com::82aff2f0-39d0-4a03-a9e9-14f3a870814b" providerId="AD" clId="Web-{3CD20419-675E-402A-93E0-0C1D04EAFA43}" dt="2021-04-01T07:47:16.335" v="35"/>
        <pc:sldMkLst>
          <pc:docMk/>
          <pc:sldMk cId="1543983877" sldId="727"/>
        </pc:sldMkLst>
        <pc:spChg chg="mod">
          <ac:chgData name="Sander Jansen" userId="S::sander.jansen@alliander.com::82aff2f0-39d0-4a03-a9e9-14f3a870814b" providerId="AD" clId="Web-{3CD20419-675E-402A-93E0-0C1D04EAFA43}" dt="2021-04-01T07:46:37.850" v="21" actId="20577"/>
          <ac:spMkLst>
            <pc:docMk/>
            <pc:sldMk cId="1543983877" sldId="727"/>
            <ac:spMk id="2" creationId="{44E54F42-389C-44E3-915C-67B6DC48E9C0}"/>
          </ac:spMkLst>
        </pc:spChg>
      </pc:sldChg>
    </pc:docChg>
  </pc:docChgLst>
  <pc:docChgLst>
    <pc:chgData name="Sander Jansen" userId="S::sander.jansen@alliander.com::82aff2f0-39d0-4a03-a9e9-14f3a870814b" providerId="AD" clId="Web-{F2A51806-183D-472B-A80F-E3FD2500E020}"/>
    <pc:docChg chg="addSld delSld modSld sldOrd">
      <pc:chgData name="Sander Jansen" userId="S::sander.jansen@alliander.com::82aff2f0-39d0-4a03-a9e9-14f3a870814b" providerId="AD" clId="Web-{F2A51806-183D-472B-A80F-E3FD2500E020}" dt="2021-03-29T12:15:14.675" v="158"/>
      <pc:docMkLst>
        <pc:docMk/>
      </pc:docMkLst>
      <pc:sldChg chg="modSp">
        <pc:chgData name="Sander Jansen" userId="S::sander.jansen@alliander.com::82aff2f0-39d0-4a03-a9e9-14f3a870814b" providerId="AD" clId="Web-{F2A51806-183D-472B-A80F-E3FD2500E020}" dt="2021-03-29T11:43:46.948" v="3" actId="20577"/>
        <pc:sldMkLst>
          <pc:docMk/>
          <pc:sldMk cId="994514720" sldId="268"/>
        </pc:sldMkLst>
        <pc:spChg chg="mod">
          <ac:chgData name="Sander Jansen" userId="S::sander.jansen@alliander.com::82aff2f0-39d0-4a03-a9e9-14f3a870814b" providerId="AD" clId="Web-{F2A51806-183D-472B-A80F-E3FD2500E020}" dt="2021-03-29T11:43:46.948" v="3" actId="20577"/>
          <ac:spMkLst>
            <pc:docMk/>
            <pc:sldMk cId="994514720" sldId="268"/>
            <ac:spMk id="3" creationId="{00000000-0000-0000-0000-000000000000}"/>
          </ac:spMkLst>
        </pc:spChg>
      </pc:sldChg>
      <pc:sldChg chg="addSp modSp">
        <pc:chgData name="Sander Jansen" userId="S::sander.jansen@alliander.com::82aff2f0-39d0-4a03-a9e9-14f3a870814b" providerId="AD" clId="Web-{F2A51806-183D-472B-A80F-E3FD2500E020}" dt="2021-03-29T11:57:01.307" v="53" actId="20577"/>
        <pc:sldMkLst>
          <pc:docMk/>
          <pc:sldMk cId="1790618977" sldId="270"/>
        </pc:sldMkLst>
        <pc:spChg chg="add mod">
          <ac:chgData name="Sander Jansen" userId="S::sander.jansen@alliander.com::82aff2f0-39d0-4a03-a9e9-14f3a870814b" providerId="AD" clId="Web-{F2A51806-183D-472B-A80F-E3FD2500E020}" dt="2021-03-29T11:57:01.307" v="53" actId="20577"/>
          <ac:spMkLst>
            <pc:docMk/>
            <pc:sldMk cId="1790618977" sldId="270"/>
            <ac:spMk id="2" creationId="{DDADCC9B-E828-4F79-9D4F-8EA94E77A734}"/>
          </ac:spMkLst>
        </pc:spChg>
        <pc:spChg chg="mod">
          <ac:chgData name="Sander Jansen" userId="S::sander.jansen@alliander.com::82aff2f0-39d0-4a03-a9e9-14f3a870814b" providerId="AD" clId="Web-{F2A51806-183D-472B-A80F-E3FD2500E020}" dt="2021-03-29T11:52:53.646" v="25" actId="20577"/>
          <ac:spMkLst>
            <pc:docMk/>
            <pc:sldMk cId="1790618977" sldId="270"/>
            <ac:spMk id="7" creationId="{727E4F87-32FF-495E-9CB6-D5D2D2BBEE2D}"/>
          </ac:spMkLst>
        </pc:spChg>
        <pc:spChg chg="mod">
          <ac:chgData name="Sander Jansen" userId="S::sander.jansen@alliander.com::82aff2f0-39d0-4a03-a9e9-14f3a870814b" providerId="AD" clId="Web-{F2A51806-183D-472B-A80F-E3FD2500E020}" dt="2021-03-29T11:53:59.053" v="30" actId="1076"/>
          <ac:spMkLst>
            <pc:docMk/>
            <pc:sldMk cId="1790618977" sldId="270"/>
            <ac:spMk id="13" creationId="{A54B8A33-0052-4E47-8D58-8D829A7D6061}"/>
          </ac:spMkLst>
        </pc:spChg>
        <pc:grpChg chg="mod">
          <ac:chgData name="Sander Jansen" userId="S::sander.jansen@alliander.com::82aff2f0-39d0-4a03-a9e9-14f3a870814b" providerId="AD" clId="Web-{F2A51806-183D-472B-A80F-E3FD2500E020}" dt="2021-03-29T11:56:34.041" v="32" actId="1076"/>
          <ac:grpSpMkLst>
            <pc:docMk/>
            <pc:sldMk cId="1790618977" sldId="270"/>
            <ac:grpSpMk id="20" creationId="{473562F9-3F5E-43C1-84BC-E5C687AF30DE}"/>
          </ac:grpSpMkLst>
        </pc:grpChg>
      </pc:sldChg>
      <pc:sldChg chg="modSp">
        <pc:chgData name="Sander Jansen" userId="S::sander.jansen@alliander.com::82aff2f0-39d0-4a03-a9e9-14f3a870814b" providerId="AD" clId="Web-{F2A51806-183D-472B-A80F-E3FD2500E020}" dt="2021-03-29T11:51:10.284" v="19" actId="20577"/>
        <pc:sldMkLst>
          <pc:docMk/>
          <pc:sldMk cId="1015670268" sldId="723"/>
        </pc:sldMkLst>
        <pc:spChg chg="mod">
          <ac:chgData name="Sander Jansen" userId="S::sander.jansen@alliander.com::82aff2f0-39d0-4a03-a9e9-14f3a870814b" providerId="AD" clId="Web-{F2A51806-183D-472B-A80F-E3FD2500E020}" dt="2021-03-29T11:51:10.284" v="19" actId="20577"/>
          <ac:spMkLst>
            <pc:docMk/>
            <pc:sldMk cId="1015670268" sldId="723"/>
            <ac:spMk id="4" creationId="{7CB8EC7D-4465-4BA5-8DA8-F2B3BB96EEAC}"/>
          </ac:spMkLst>
        </pc:spChg>
      </pc:sldChg>
      <pc:sldChg chg="modSp addAnim modAnim modNotes">
        <pc:chgData name="Sander Jansen" userId="S::sander.jansen@alliander.com::82aff2f0-39d0-4a03-a9e9-14f3a870814b" providerId="AD" clId="Web-{F2A51806-183D-472B-A80F-E3FD2500E020}" dt="2021-03-29T12:02:03.141" v="83"/>
        <pc:sldMkLst>
          <pc:docMk/>
          <pc:sldMk cId="567136599" sldId="724"/>
        </pc:sldMkLst>
        <pc:spChg chg="mod">
          <ac:chgData name="Sander Jansen" userId="S::sander.jansen@alliander.com::82aff2f0-39d0-4a03-a9e9-14f3a870814b" providerId="AD" clId="Web-{F2A51806-183D-472B-A80F-E3FD2500E020}" dt="2021-03-29T12:00:50.452" v="67" actId="1076"/>
          <ac:spMkLst>
            <pc:docMk/>
            <pc:sldMk cId="567136599" sldId="724"/>
            <ac:spMk id="47" creationId="{359FE41B-7304-4F8D-A0D1-7335691D9049}"/>
          </ac:spMkLst>
        </pc:spChg>
      </pc:sldChg>
      <pc:sldChg chg="del">
        <pc:chgData name="Sander Jansen" userId="S::sander.jansen@alliander.com::82aff2f0-39d0-4a03-a9e9-14f3a870814b" providerId="AD" clId="Web-{F2A51806-183D-472B-A80F-E3FD2500E020}" dt="2021-03-29T12:04:26.612" v="84"/>
        <pc:sldMkLst>
          <pc:docMk/>
          <pc:sldMk cId="2117747595" sldId="726"/>
        </pc:sldMkLst>
      </pc:sldChg>
      <pc:sldChg chg="modSp">
        <pc:chgData name="Sander Jansen" userId="S::sander.jansen@alliander.com::82aff2f0-39d0-4a03-a9e9-14f3a870814b" providerId="AD" clId="Web-{F2A51806-183D-472B-A80F-E3FD2500E020}" dt="2021-03-29T12:07:31.725" v="146" actId="20577"/>
        <pc:sldMkLst>
          <pc:docMk/>
          <pc:sldMk cId="1543983877" sldId="727"/>
        </pc:sldMkLst>
        <pc:spChg chg="mod">
          <ac:chgData name="Sander Jansen" userId="S::sander.jansen@alliander.com::82aff2f0-39d0-4a03-a9e9-14f3a870814b" providerId="AD" clId="Web-{F2A51806-183D-472B-A80F-E3FD2500E020}" dt="2021-03-29T12:07:31.725" v="146" actId="20577"/>
          <ac:spMkLst>
            <pc:docMk/>
            <pc:sldMk cId="1543983877" sldId="727"/>
            <ac:spMk id="2" creationId="{44E54F42-389C-44E3-915C-67B6DC48E9C0}"/>
          </ac:spMkLst>
        </pc:spChg>
      </pc:sldChg>
      <pc:sldChg chg="modSp addCm">
        <pc:chgData name="Sander Jansen" userId="S::sander.jansen@alliander.com::82aff2f0-39d0-4a03-a9e9-14f3a870814b" providerId="AD" clId="Web-{F2A51806-183D-472B-A80F-E3FD2500E020}" dt="2021-03-29T12:15:14.675" v="158"/>
        <pc:sldMkLst>
          <pc:docMk/>
          <pc:sldMk cId="335728087" sldId="728"/>
        </pc:sldMkLst>
        <pc:graphicFrameChg chg="mod modGraphic">
          <ac:chgData name="Sander Jansen" userId="S::sander.jansen@alliander.com::82aff2f0-39d0-4a03-a9e9-14f3a870814b" providerId="AD" clId="Web-{F2A51806-183D-472B-A80F-E3FD2500E020}" dt="2021-03-29T12:08:29.476" v="156"/>
          <ac:graphicFrameMkLst>
            <pc:docMk/>
            <pc:sldMk cId="335728087" sldId="728"/>
            <ac:graphicFrameMk id="7" creationId="{ECF9B3EE-C231-4E03-BE0B-0AD38EC19808}"/>
          </ac:graphicFrameMkLst>
        </pc:graphicFrameChg>
      </pc:sldChg>
      <pc:sldChg chg="delSp modSp add ord replId">
        <pc:chgData name="Sander Jansen" userId="S::sander.jansen@alliander.com::82aff2f0-39d0-4a03-a9e9-14f3a870814b" providerId="AD" clId="Web-{F2A51806-183D-472B-A80F-E3FD2500E020}" dt="2021-03-29T11:45:02.824" v="17" actId="1076"/>
        <pc:sldMkLst>
          <pc:docMk/>
          <pc:sldMk cId="3973156372" sldId="733"/>
        </pc:sldMkLst>
        <pc:spChg chg="mod">
          <ac:chgData name="Sander Jansen" userId="S::sander.jansen@alliander.com::82aff2f0-39d0-4a03-a9e9-14f3a870814b" providerId="AD" clId="Web-{F2A51806-183D-472B-A80F-E3FD2500E020}" dt="2021-03-29T11:44:51.590" v="15" actId="20577"/>
          <ac:spMkLst>
            <pc:docMk/>
            <pc:sldMk cId="3973156372" sldId="733"/>
            <ac:spMk id="4" creationId="{7CB8EC7D-4465-4BA5-8DA8-F2B3BB96EEAC}"/>
          </ac:spMkLst>
        </pc:spChg>
        <pc:spChg chg="mod">
          <ac:chgData name="Sander Jansen" userId="S::sander.jansen@alliander.com::82aff2f0-39d0-4a03-a9e9-14f3a870814b" providerId="AD" clId="Web-{F2A51806-183D-472B-A80F-E3FD2500E020}" dt="2021-03-29T11:45:02.824" v="17" actId="1076"/>
          <ac:spMkLst>
            <pc:docMk/>
            <pc:sldMk cId="3973156372" sldId="733"/>
            <ac:spMk id="5" creationId="{7C674569-A8A2-4EAD-8144-3CC605C1FD20}"/>
          </ac:spMkLst>
        </pc:spChg>
        <pc:picChg chg="del">
          <ac:chgData name="Sander Jansen" userId="S::sander.jansen@alliander.com::82aff2f0-39d0-4a03-a9e9-14f3a870814b" providerId="AD" clId="Web-{F2A51806-183D-472B-A80F-E3FD2500E020}" dt="2021-03-29T11:44:46.605" v="11"/>
          <ac:picMkLst>
            <pc:docMk/>
            <pc:sldMk cId="3973156372" sldId="733"/>
            <ac:picMk id="7" creationId="{DB201E1C-E56D-4B38-B0BE-39065D39F532}"/>
          </ac:picMkLst>
        </pc:picChg>
      </pc:sldChg>
      <pc:sldChg chg="modSp add ord replId">
        <pc:chgData name="Sander Jansen" userId="S::sander.jansen@alliander.com::82aff2f0-39d0-4a03-a9e9-14f3a870814b" providerId="AD" clId="Web-{F2A51806-183D-472B-A80F-E3FD2500E020}" dt="2021-03-29T12:06:42.958" v="134"/>
        <pc:sldMkLst>
          <pc:docMk/>
          <pc:sldMk cId="1218381788" sldId="734"/>
        </pc:sldMkLst>
        <pc:spChg chg="mod">
          <ac:chgData name="Sander Jansen" userId="S::sander.jansen@alliander.com::82aff2f0-39d0-4a03-a9e9-14f3a870814b" providerId="AD" clId="Web-{F2A51806-183D-472B-A80F-E3FD2500E020}" dt="2021-03-29T12:06:39.943" v="133" actId="20577"/>
          <ac:spMkLst>
            <pc:docMk/>
            <pc:sldMk cId="1218381788" sldId="734"/>
            <ac:spMk id="2" creationId="{44E54F42-389C-44E3-915C-67B6DC48E9C0}"/>
          </ac:spMkLst>
        </pc:spChg>
        <pc:spChg chg="mod">
          <ac:chgData name="Sander Jansen" userId="S::sander.jansen@alliander.com::82aff2f0-39d0-4a03-a9e9-14f3a870814b" providerId="AD" clId="Web-{F2A51806-183D-472B-A80F-E3FD2500E020}" dt="2021-03-29T12:06:31.146" v="130" actId="1076"/>
          <ac:spMkLst>
            <pc:docMk/>
            <pc:sldMk cId="1218381788" sldId="734"/>
            <ac:spMk id="5" creationId="{959ED4FE-8177-4EB5-B9CF-389BEAC93D88}"/>
          </ac:spMkLst>
        </pc:spChg>
      </pc:sldChg>
    </pc:docChg>
  </pc:docChgLst>
  <pc:docChgLst>
    <pc:chgData name="Sander Jansen" userId="S::sander.jansen@alliander.com::82aff2f0-39d0-4a03-a9e9-14f3a870814b" providerId="AD" clId="Web-{5F814D32-69B6-4185-9E9A-5BEBB31B623F}"/>
    <pc:docChg chg="modSld">
      <pc:chgData name="Sander Jansen" userId="S::sander.jansen@alliander.com::82aff2f0-39d0-4a03-a9e9-14f3a870814b" providerId="AD" clId="Web-{5F814D32-69B6-4185-9E9A-5BEBB31B623F}" dt="2021-03-29T13:15:30.461" v="231" actId="20577"/>
      <pc:docMkLst>
        <pc:docMk/>
      </pc:docMkLst>
      <pc:sldChg chg="addCm modCm">
        <pc:chgData name="Sander Jansen" userId="S::sander.jansen@alliander.com::82aff2f0-39d0-4a03-a9e9-14f3a870814b" providerId="AD" clId="Web-{5F814D32-69B6-4185-9E9A-5BEBB31B623F}" dt="2021-03-29T12:23:03.528" v="3"/>
        <pc:sldMkLst>
          <pc:docMk/>
          <pc:sldMk cId="1910792436" sldId="729"/>
        </pc:sldMkLst>
      </pc:sldChg>
      <pc:sldChg chg="modSp">
        <pc:chgData name="Sander Jansen" userId="S::sander.jansen@alliander.com::82aff2f0-39d0-4a03-a9e9-14f3a870814b" providerId="AD" clId="Web-{5F814D32-69B6-4185-9E9A-5BEBB31B623F}" dt="2021-03-29T12:36:24.041" v="172" actId="20577"/>
        <pc:sldMkLst>
          <pc:docMk/>
          <pc:sldMk cId="2808274878" sldId="730"/>
        </pc:sldMkLst>
        <pc:spChg chg="mod">
          <ac:chgData name="Sander Jansen" userId="S::sander.jansen@alliander.com::82aff2f0-39d0-4a03-a9e9-14f3a870814b" providerId="AD" clId="Web-{5F814D32-69B6-4185-9E9A-5BEBB31B623F}" dt="2021-03-29T12:36:24.041" v="172" actId="20577"/>
          <ac:spMkLst>
            <pc:docMk/>
            <pc:sldMk cId="2808274878" sldId="730"/>
            <ac:spMk id="2" creationId="{44E54F42-389C-44E3-915C-67B6DC48E9C0}"/>
          </ac:spMkLst>
        </pc:spChg>
        <pc:spChg chg="mod">
          <ac:chgData name="Sander Jansen" userId="S::sander.jansen@alliander.com::82aff2f0-39d0-4a03-a9e9-14f3a870814b" providerId="AD" clId="Web-{5F814D32-69B6-4185-9E9A-5BEBB31B623F}" dt="2021-03-29T12:27:13.563" v="59" actId="1076"/>
          <ac:spMkLst>
            <pc:docMk/>
            <pc:sldMk cId="2808274878" sldId="730"/>
            <ac:spMk id="3" creationId="{347F593C-BCD3-45E6-BAA5-E64C0CA73AED}"/>
          </ac:spMkLst>
        </pc:spChg>
        <pc:spChg chg="mod">
          <ac:chgData name="Sander Jansen" userId="S::sander.jansen@alliander.com::82aff2f0-39d0-4a03-a9e9-14f3a870814b" providerId="AD" clId="Web-{5F814D32-69B6-4185-9E9A-5BEBB31B623F}" dt="2021-03-29T12:29:05.315" v="137" actId="1076"/>
          <ac:spMkLst>
            <pc:docMk/>
            <pc:sldMk cId="2808274878" sldId="730"/>
            <ac:spMk id="5" creationId="{959ED4FE-8177-4EB5-B9CF-389BEAC93D88}"/>
          </ac:spMkLst>
        </pc:spChg>
      </pc:sldChg>
      <pc:sldChg chg="delSp modSp">
        <pc:chgData name="Sander Jansen" userId="S::sander.jansen@alliander.com::82aff2f0-39d0-4a03-a9e9-14f3a870814b" providerId="AD" clId="Web-{5F814D32-69B6-4185-9E9A-5BEBB31B623F}" dt="2021-03-29T12:31:15.630" v="149"/>
        <pc:sldMkLst>
          <pc:docMk/>
          <pc:sldMk cId="3999338794" sldId="732"/>
        </pc:sldMkLst>
        <pc:spChg chg="mod">
          <ac:chgData name="Sander Jansen" userId="S::sander.jansen@alliander.com::82aff2f0-39d0-4a03-a9e9-14f3a870814b" providerId="AD" clId="Web-{5F814D32-69B6-4185-9E9A-5BEBB31B623F}" dt="2021-03-29T12:31:06.677" v="146" actId="20577"/>
          <ac:spMkLst>
            <pc:docMk/>
            <pc:sldMk cId="3999338794" sldId="732"/>
            <ac:spMk id="2" creationId="{44E54F42-389C-44E3-915C-67B6DC48E9C0}"/>
          </ac:spMkLst>
        </pc:spChg>
        <pc:picChg chg="del mod">
          <ac:chgData name="Sander Jansen" userId="S::sander.jansen@alliander.com::82aff2f0-39d0-4a03-a9e9-14f3a870814b" providerId="AD" clId="Web-{5F814D32-69B6-4185-9E9A-5BEBB31B623F}" dt="2021-03-29T12:31:15.630" v="149"/>
          <ac:picMkLst>
            <pc:docMk/>
            <pc:sldMk cId="3999338794" sldId="732"/>
            <ac:picMk id="4" creationId="{0306E93A-FA58-42F2-9FB4-D382F9D1D21C}"/>
          </ac:picMkLst>
        </pc:picChg>
      </pc:sldChg>
      <pc:sldChg chg="addSp delSp modSp">
        <pc:chgData name="Sander Jansen" userId="S::sander.jansen@alliander.com::82aff2f0-39d0-4a03-a9e9-14f3a870814b" providerId="AD" clId="Web-{5F814D32-69B6-4185-9E9A-5BEBB31B623F}" dt="2021-03-29T13:15:30.461" v="231" actId="20577"/>
        <pc:sldMkLst>
          <pc:docMk/>
          <pc:sldMk cId="3973156372" sldId="733"/>
        </pc:sldMkLst>
        <pc:spChg chg="add mod">
          <ac:chgData name="Sander Jansen" userId="S::sander.jansen@alliander.com::82aff2f0-39d0-4a03-a9e9-14f3a870814b" providerId="AD" clId="Web-{5F814D32-69B6-4185-9E9A-5BEBB31B623F}" dt="2021-03-29T13:15:30.461" v="231" actId="20577"/>
          <ac:spMkLst>
            <pc:docMk/>
            <pc:sldMk cId="3973156372" sldId="733"/>
            <ac:spMk id="6" creationId="{6986A7E6-96AB-4490-90AF-DBBB715A0594}"/>
          </ac:spMkLst>
        </pc:spChg>
        <pc:picChg chg="add mod">
          <ac:chgData name="Sander Jansen" userId="S::sander.jansen@alliander.com::82aff2f0-39d0-4a03-a9e9-14f3a870814b" providerId="AD" clId="Web-{5F814D32-69B6-4185-9E9A-5BEBB31B623F}" dt="2021-03-29T13:13:31.240" v="178" actId="1076"/>
          <ac:picMkLst>
            <pc:docMk/>
            <pc:sldMk cId="3973156372" sldId="733"/>
            <ac:picMk id="2" creationId="{7D4E3F42-F01F-446A-822B-99556AEE9325}"/>
          </ac:picMkLst>
        </pc:picChg>
        <pc:picChg chg="add del mod">
          <ac:chgData name="Sander Jansen" userId="S::sander.jansen@alliander.com::82aff2f0-39d0-4a03-a9e9-14f3a870814b" providerId="AD" clId="Web-{5F814D32-69B6-4185-9E9A-5BEBB31B623F}" dt="2021-03-29T13:13:24.537" v="177"/>
          <ac:picMkLst>
            <pc:docMk/>
            <pc:sldMk cId="3973156372" sldId="733"/>
            <ac:picMk id="3" creationId="{5AADFD95-69C1-4486-ACF9-F9B5BEC65DED}"/>
          </ac:picMkLst>
        </pc:picChg>
      </pc:sldChg>
    </pc:docChg>
  </pc:docChgLst>
  <pc:docChgLst>
    <pc:chgData clId="Web-{AFDD4EF8-DA30-410E-B6D3-31189A5EA3BF}"/>
    <pc:docChg chg="modSld">
      <pc:chgData name="" userId="" providerId="" clId="Web-{AFDD4EF8-DA30-410E-B6D3-31189A5EA3BF}" dt="2021-04-01T12:00:58.899" v="0"/>
      <pc:docMkLst>
        <pc:docMk/>
      </pc:docMkLst>
      <pc:sldChg chg="delSp">
        <pc:chgData name="" userId="" providerId="" clId="Web-{AFDD4EF8-DA30-410E-B6D3-31189A5EA3BF}" dt="2021-04-01T12:00:58.899" v="0"/>
        <pc:sldMkLst>
          <pc:docMk/>
          <pc:sldMk cId="186235481" sldId="269"/>
        </pc:sldMkLst>
        <pc:spChg chg="del">
          <ac:chgData name="" userId="" providerId="" clId="Web-{AFDD4EF8-DA30-410E-B6D3-31189A5EA3BF}" dt="2021-04-01T12:00:58.899" v="0"/>
          <ac:spMkLst>
            <pc:docMk/>
            <pc:sldMk cId="186235481" sldId="269"/>
            <ac:spMk id="2" creationId="{7E64C1BE-E8BE-4B96-B2D3-2D0CDB7047CF}"/>
          </ac:spMkLst>
        </pc:spChg>
      </pc:sldChg>
    </pc:docChg>
  </pc:docChgLst>
  <pc:docChgLst>
    <pc:chgData name="Rob Tjalma" userId="S::rob.tjalma@alliander.com::af7e90e8-0008-45d8-bf7d-ed50238f984d" providerId="AD" clId="Web-{CC293D7B-4C39-4AA4-BDB2-ABA4448802CE}"/>
    <pc:docChg chg="modSld">
      <pc:chgData name="Rob Tjalma" userId="S::rob.tjalma@alliander.com::af7e90e8-0008-45d8-bf7d-ed50238f984d" providerId="AD" clId="Web-{CC293D7B-4C39-4AA4-BDB2-ABA4448802CE}" dt="2021-04-02T08:58:58.404" v="7" actId="20577"/>
      <pc:docMkLst>
        <pc:docMk/>
      </pc:docMkLst>
      <pc:sldChg chg="modSp">
        <pc:chgData name="Rob Tjalma" userId="S::rob.tjalma@alliander.com::af7e90e8-0008-45d8-bf7d-ed50238f984d" providerId="AD" clId="Web-{CC293D7B-4C39-4AA4-BDB2-ABA4448802CE}" dt="2021-04-02T08:58:58.404" v="7" actId="20577"/>
        <pc:sldMkLst>
          <pc:docMk/>
          <pc:sldMk cId="2808274878" sldId="730"/>
        </pc:sldMkLst>
        <pc:spChg chg="mod">
          <ac:chgData name="Rob Tjalma" userId="S::rob.tjalma@alliander.com::af7e90e8-0008-45d8-bf7d-ed50238f984d" providerId="AD" clId="Web-{CC293D7B-4C39-4AA4-BDB2-ABA4448802CE}" dt="2021-04-02T08:58:58.404" v="7" actId="20577"/>
          <ac:spMkLst>
            <pc:docMk/>
            <pc:sldMk cId="2808274878" sldId="730"/>
            <ac:spMk id="2" creationId="{44E54F42-389C-44E3-915C-67B6DC48E9C0}"/>
          </ac:spMkLst>
        </pc:spChg>
      </pc:sldChg>
    </pc:docChg>
  </pc:docChgLst>
  <pc:docChgLst>
    <pc:chgData name="Rob Tjalma" userId="S::rob.tjalma@alliander.com::af7e90e8-0008-45d8-bf7d-ed50238f984d" providerId="AD" clId="Web-{FC6BEA5B-C202-4FF8-9A2A-F83B7F807715}"/>
    <pc:docChg chg="modSld">
      <pc:chgData name="Rob Tjalma" userId="S::rob.tjalma@alliander.com::af7e90e8-0008-45d8-bf7d-ed50238f984d" providerId="AD" clId="Web-{FC6BEA5B-C202-4FF8-9A2A-F83B7F807715}" dt="2021-03-31T09:08:33.030" v="6" actId="1076"/>
      <pc:docMkLst>
        <pc:docMk/>
      </pc:docMkLst>
      <pc:sldChg chg="addSp delSp modSp">
        <pc:chgData name="Rob Tjalma" userId="S::rob.tjalma@alliander.com::af7e90e8-0008-45d8-bf7d-ed50238f984d" providerId="AD" clId="Web-{FC6BEA5B-C202-4FF8-9A2A-F83B7F807715}" dt="2021-03-31T09:08:33.030" v="6" actId="1076"/>
        <pc:sldMkLst>
          <pc:docMk/>
          <pc:sldMk cId="1910792436" sldId="729"/>
        </pc:sldMkLst>
        <pc:picChg chg="add mod">
          <ac:chgData name="Rob Tjalma" userId="S::rob.tjalma@alliander.com::af7e90e8-0008-45d8-bf7d-ed50238f984d" providerId="AD" clId="Web-{FC6BEA5B-C202-4FF8-9A2A-F83B7F807715}" dt="2021-03-31T09:08:33.030" v="6" actId="1076"/>
          <ac:picMkLst>
            <pc:docMk/>
            <pc:sldMk cId="1910792436" sldId="729"/>
            <ac:picMk id="3" creationId="{7B3D0F79-CC2D-429C-9143-708BDE77A80A}"/>
          </ac:picMkLst>
        </pc:picChg>
        <pc:picChg chg="del">
          <ac:chgData name="Rob Tjalma" userId="S::rob.tjalma@alliander.com::af7e90e8-0008-45d8-bf7d-ed50238f984d" providerId="AD" clId="Web-{FC6BEA5B-C202-4FF8-9A2A-F83B7F807715}" dt="2021-03-31T09:08:12.514" v="0"/>
          <ac:picMkLst>
            <pc:docMk/>
            <pc:sldMk cId="1910792436" sldId="729"/>
            <ac:picMk id="11" creationId="{44EA6F86-5D1E-4FB0-9242-50FD8991EC6B}"/>
          </ac:picMkLst>
        </pc:picChg>
      </pc:sldChg>
    </pc:docChg>
  </pc:docChgLst>
  <pc:docChgLst>
    <pc:chgData name="Rob Tjalma" userId="S::rob.tjalma@alliander.com::af7e90e8-0008-45d8-bf7d-ed50238f984d" providerId="AD" clId="Web-{3E7D7538-8851-457D-A721-7E8D4807119C}"/>
    <pc:docChg chg="modSld">
      <pc:chgData name="Rob Tjalma" userId="S::rob.tjalma@alliander.com::af7e90e8-0008-45d8-bf7d-ed50238f984d" providerId="AD" clId="Web-{3E7D7538-8851-457D-A721-7E8D4807119C}" dt="2021-03-29T14:12:28.738" v="0" actId="20577"/>
      <pc:docMkLst>
        <pc:docMk/>
      </pc:docMkLst>
      <pc:sldChg chg="modSp">
        <pc:chgData name="Rob Tjalma" userId="S::rob.tjalma@alliander.com::af7e90e8-0008-45d8-bf7d-ed50238f984d" providerId="AD" clId="Web-{3E7D7538-8851-457D-A721-7E8D4807119C}" dt="2021-03-29T14:12:28.738" v="0" actId="20577"/>
        <pc:sldMkLst>
          <pc:docMk/>
          <pc:sldMk cId="335728087" sldId="728"/>
        </pc:sldMkLst>
        <pc:spChg chg="mod">
          <ac:chgData name="Rob Tjalma" userId="S::rob.tjalma@alliander.com::af7e90e8-0008-45d8-bf7d-ed50238f984d" providerId="AD" clId="Web-{3E7D7538-8851-457D-A721-7E8D4807119C}" dt="2021-03-29T14:12:28.738" v="0" actId="20577"/>
          <ac:spMkLst>
            <pc:docMk/>
            <pc:sldMk cId="335728087" sldId="728"/>
            <ac:spMk id="3" creationId="{DA4073EE-8B4C-47B8-9462-019B90556329}"/>
          </ac:spMkLst>
        </pc:spChg>
      </pc:sldChg>
    </pc:docChg>
  </pc:docChgLst>
  <pc:docChgLst>
    <pc:chgData name="Sander Jansen" userId="82aff2f0-39d0-4a03-a9e9-14f3a870814b" providerId="ADAL" clId="{71DDD42B-18C6-4651-AA43-3D0FDB705EEB}"/>
    <pc:docChg chg="undo custSel addSld modSld sldOrd">
      <pc:chgData name="Sander Jansen" userId="82aff2f0-39d0-4a03-a9e9-14f3a870814b" providerId="ADAL" clId="{71DDD42B-18C6-4651-AA43-3D0FDB705EEB}" dt="2021-04-01T12:53:51.019" v="2107" actId="6549"/>
      <pc:docMkLst>
        <pc:docMk/>
      </pc:docMkLst>
      <pc:sldChg chg="modSp mod">
        <pc:chgData name="Sander Jansen" userId="82aff2f0-39d0-4a03-a9e9-14f3a870814b" providerId="ADAL" clId="{71DDD42B-18C6-4651-AA43-3D0FDB705EEB}" dt="2021-03-26T16:19:10.432" v="31" actId="27636"/>
        <pc:sldMkLst>
          <pc:docMk/>
          <pc:sldMk cId="994514720" sldId="268"/>
        </pc:sldMkLst>
        <pc:spChg chg="mod">
          <ac:chgData name="Sander Jansen" userId="82aff2f0-39d0-4a03-a9e9-14f3a870814b" providerId="ADAL" clId="{71DDD42B-18C6-4651-AA43-3D0FDB705EEB}" dt="2021-03-26T16:19:10.432" v="31" actId="27636"/>
          <ac:spMkLst>
            <pc:docMk/>
            <pc:sldMk cId="994514720" sldId="268"/>
            <ac:spMk id="2" creationId="{00000000-0000-0000-0000-000000000000}"/>
          </ac:spMkLst>
        </pc:spChg>
        <pc:spChg chg="mod">
          <ac:chgData name="Sander Jansen" userId="82aff2f0-39d0-4a03-a9e9-14f3a870814b" providerId="ADAL" clId="{71DDD42B-18C6-4651-AA43-3D0FDB705EEB}" dt="2021-03-26T16:18:58.981" v="29" actId="404"/>
          <ac:spMkLst>
            <pc:docMk/>
            <pc:sldMk cId="994514720" sldId="268"/>
            <ac:spMk id="3" creationId="{00000000-0000-0000-0000-000000000000}"/>
          </ac:spMkLst>
        </pc:spChg>
      </pc:sldChg>
      <pc:sldChg chg="addSp modSp mod">
        <pc:chgData name="Sander Jansen" userId="82aff2f0-39d0-4a03-a9e9-14f3a870814b" providerId="ADAL" clId="{71DDD42B-18C6-4651-AA43-3D0FDB705EEB}" dt="2021-03-31T06:53:32.337" v="2102" actId="207"/>
        <pc:sldMkLst>
          <pc:docMk/>
          <pc:sldMk cId="186235481" sldId="269"/>
        </pc:sldMkLst>
        <pc:spChg chg="add mod">
          <ac:chgData name="Sander Jansen" userId="82aff2f0-39d0-4a03-a9e9-14f3a870814b" providerId="ADAL" clId="{71DDD42B-18C6-4651-AA43-3D0FDB705EEB}" dt="2021-03-31T06:53:32.337" v="2102" actId="207"/>
          <ac:spMkLst>
            <pc:docMk/>
            <pc:sldMk cId="186235481" sldId="269"/>
            <ac:spMk id="2" creationId="{7E64C1BE-E8BE-4B96-B2D3-2D0CDB7047CF}"/>
          </ac:spMkLst>
        </pc:spChg>
      </pc:sldChg>
      <pc:sldChg chg="addSp delSp modSp mod ord">
        <pc:chgData name="Sander Jansen" userId="82aff2f0-39d0-4a03-a9e9-14f3a870814b" providerId="ADAL" clId="{71DDD42B-18C6-4651-AA43-3D0FDB705EEB}" dt="2021-03-30T13:06:15.347" v="2051" actId="313"/>
        <pc:sldMkLst>
          <pc:docMk/>
          <pc:sldMk cId="1790618977" sldId="270"/>
        </pc:sldMkLst>
        <pc:spChg chg="del mod">
          <ac:chgData name="Sander Jansen" userId="82aff2f0-39d0-4a03-a9e9-14f3a870814b" providerId="ADAL" clId="{71DDD42B-18C6-4651-AA43-3D0FDB705EEB}" dt="2021-03-26T16:23:18.158" v="42" actId="478"/>
          <ac:spMkLst>
            <pc:docMk/>
            <pc:sldMk cId="1790618977" sldId="270"/>
            <ac:spMk id="2" creationId="{00000000-0000-0000-0000-000000000000}"/>
          </ac:spMkLst>
        </pc:spChg>
        <pc:spChg chg="mod">
          <ac:chgData name="Sander Jansen" userId="82aff2f0-39d0-4a03-a9e9-14f3a870814b" providerId="ADAL" clId="{71DDD42B-18C6-4651-AA43-3D0FDB705EEB}" dt="2021-03-30T12:46:50.273" v="2004" actId="1076"/>
          <ac:spMkLst>
            <pc:docMk/>
            <pc:sldMk cId="1790618977" sldId="270"/>
            <ac:spMk id="2" creationId="{DDADCC9B-E828-4F79-9D4F-8EA94E77A734}"/>
          </ac:spMkLst>
        </pc:spChg>
        <pc:spChg chg="mod">
          <ac:chgData name="Sander Jansen" userId="82aff2f0-39d0-4a03-a9e9-14f3a870814b" providerId="ADAL" clId="{71DDD42B-18C6-4651-AA43-3D0FDB705EEB}" dt="2021-03-26T16:22:33.415" v="35"/>
          <ac:spMkLst>
            <pc:docMk/>
            <pc:sldMk cId="1790618977" sldId="270"/>
            <ac:spMk id="4" creationId="{D5D0A474-2588-4E47-B600-65CD98C3E0AF}"/>
          </ac:spMkLst>
        </pc:spChg>
        <pc:spChg chg="mod">
          <ac:chgData name="Sander Jansen" userId="82aff2f0-39d0-4a03-a9e9-14f3a870814b" providerId="ADAL" clId="{71DDD42B-18C6-4651-AA43-3D0FDB705EEB}" dt="2021-03-26T16:22:33.415" v="35"/>
          <ac:spMkLst>
            <pc:docMk/>
            <pc:sldMk cId="1790618977" sldId="270"/>
            <ac:spMk id="5" creationId="{719DCC4B-8048-4CA6-A4D1-B980369DAA36}"/>
          </ac:spMkLst>
        </pc:spChg>
        <pc:spChg chg="mod">
          <ac:chgData name="Sander Jansen" userId="82aff2f0-39d0-4a03-a9e9-14f3a870814b" providerId="ADAL" clId="{71DDD42B-18C6-4651-AA43-3D0FDB705EEB}" dt="2021-03-26T16:24:19.727" v="55" actId="404"/>
          <ac:spMkLst>
            <pc:docMk/>
            <pc:sldMk cId="1790618977" sldId="270"/>
            <ac:spMk id="6" creationId="{D8EE63BF-C8C1-4AF3-8C5B-C166435DF3F3}"/>
          </ac:spMkLst>
        </pc:spChg>
        <pc:spChg chg="mod">
          <ac:chgData name="Sander Jansen" userId="82aff2f0-39d0-4a03-a9e9-14f3a870814b" providerId="ADAL" clId="{71DDD42B-18C6-4651-AA43-3D0FDB705EEB}" dt="2021-03-29T07:59:49.550" v="705" actId="404"/>
          <ac:spMkLst>
            <pc:docMk/>
            <pc:sldMk cId="1790618977" sldId="270"/>
            <ac:spMk id="7" creationId="{727E4F87-32FF-495E-9CB6-D5D2D2BBEE2D}"/>
          </ac:spMkLst>
        </pc:spChg>
        <pc:spChg chg="mod">
          <ac:chgData name="Sander Jansen" userId="82aff2f0-39d0-4a03-a9e9-14f3a870814b" providerId="ADAL" clId="{71DDD42B-18C6-4651-AA43-3D0FDB705EEB}" dt="2021-03-29T08:00:17.055" v="712" actId="20577"/>
          <ac:spMkLst>
            <pc:docMk/>
            <pc:sldMk cId="1790618977" sldId="270"/>
            <ac:spMk id="8" creationId="{5972C5A9-D1F1-4480-8E88-7489CE7201FB}"/>
          </ac:spMkLst>
        </pc:spChg>
        <pc:spChg chg="mod">
          <ac:chgData name="Sander Jansen" userId="82aff2f0-39d0-4a03-a9e9-14f3a870814b" providerId="ADAL" clId="{71DDD42B-18C6-4651-AA43-3D0FDB705EEB}" dt="2021-03-26T16:24:13.573" v="53" actId="1076"/>
          <ac:spMkLst>
            <pc:docMk/>
            <pc:sldMk cId="1790618977" sldId="270"/>
            <ac:spMk id="9" creationId="{55037F9C-BC47-47D1-877F-4F3B61244ED9}"/>
          </ac:spMkLst>
        </pc:spChg>
        <pc:spChg chg="mod">
          <ac:chgData name="Sander Jansen" userId="82aff2f0-39d0-4a03-a9e9-14f3a870814b" providerId="ADAL" clId="{71DDD42B-18C6-4651-AA43-3D0FDB705EEB}" dt="2021-03-26T16:24:03.940" v="51" actId="14100"/>
          <ac:spMkLst>
            <pc:docMk/>
            <pc:sldMk cId="1790618977" sldId="270"/>
            <ac:spMk id="10" creationId="{4F4950FD-B398-4437-8277-8CA38DD2481F}"/>
          </ac:spMkLst>
        </pc:spChg>
        <pc:spChg chg="mod">
          <ac:chgData name="Sander Jansen" userId="82aff2f0-39d0-4a03-a9e9-14f3a870814b" providerId="ADAL" clId="{71DDD42B-18C6-4651-AA43-3D0FDB705EEB}" dt="2021-03-26T16:23:58.773" v="49" actId="1076"/>
          <ac:spMkLst>
            <pc:docMk/>
            <pc:sldMk cId="1790618977" sldId="270"/>
            <ac:spMk id="11" creationId="{E73D4F23-8602-438F-97AA-598FD904B419}"/>
          </ac:spMkLst>
        </pc:spChg>
        <pc:spChg chg="mod">
          <ac:chgData name="Sander Jansen" userId="82aff2f0-39d0-4a03-a9e9-14f3a870814b" providerId="ADAL" clId="{71DDD42B-18C6-4651-AA43-3D0FDB705EEB}" dt="2021-03-26T16:24:33.358" v="58" actId="6549"/>
          <ac:spMkLst>
            <pc:docMk/>
            <pc:sldMk cId="1790618977" sldId="270"/>
            <ac:spMk id="13" creationId="{A54B8A33-0052-4E47-8D58-8D829A7D6061}"/>
          </ac:spMkLst>
        </pc:spChg>
        <pc:spChg chg="mod">
          <ac:chgData name="Sander Jansen" userId="82aff2f0-39d0-4a03-a9e9-14f3a870814b" providerId="ADAL" clId="{71DDD42B-18C6-4651-AA43-3D0FDB705EEB}" dt="2021-03-26T16:22:33.415" v="35"/>
          <ac:spMkLst>
            <pc:docMk/>
            <pc:sldMk cId="1790618977" sldId="270"/>
            <ac:spMk id="14" creationId="{C2E87327-F6A1-4EED-9715-D1D913D1EDBE}"/>
          </ac:spMkLst>
        </pc:spChg>
        <pc:spChg chg="add mod">
          <ac:chgData name="Sander Jansen" userId="82aff2f0-39d0-4a03-a9e9-14f3a870814b" providerId="ADAL" clId="{71DDD42B-18C6-4651-AA43-3D0FDB705EEB}" dt="2021-03-26T16:23:03.494" v="39" actId="164"/>
          <ac:spMkLst>
            <pc:docMk/>
            <pc:sldMk cId="1790618977" sldId="270"/>
            <ac:spMk id="15" creationId="{535DEBD3-2308-4FE2-842B-363B9C293584}"/>
          </ac:spMkLst>
        </pc:spChg>
        <pc:spChg chg="add mod">
          <ac:chgData name="Sander Jansen" userId="82aff2f0-39d0-4a03-a9e9-14f3a870814b" providerId="ADAL" clId="{71DDD42B-18C6-4651-AA43-3D0FDB705EEB}" dt="2021-03-26T16:23:03.494" v="39" actId="164"/>
          <ac:spMkLst>
            <pc:docMk/>
            <pc:sldMk cId="1790618977" sldId="270"/>
            <ac:spMk id="16" creationId="{A6F1FA78-F7C8-42F1-92BC-8010B8799E40}"/>
          </ac:spMkLst>
        </pc:spChg>
        <pc:spChg chg="del mod">
          <ac:chgData name="Sander Jansen" userId="82aff2f0-39d0-4a03-a9e9-14f3a870814b" providerId="ADAL" clId="{71DDD42B-18C6-4651-AA43-3D0FDB705EEB}" dt="2021-03-30T12:46:47.066" v="2003" actId="478"/>
          <ac:spMkLst>
            <pc:docMk/>
            <pc:sldMk cId="1790618977" sldId="270"/>
            <ac:spMk id="19" creationId="{E73666B0-ACFF-488F-B685-64F53745EE46}"/>
          </ac:spMkLst>
        </pc:spChg>
        <pc:spChg chg="add mod">
          <ac:chgData name="Sander Jansen" userId="82aff2f0-39d0-4a03-a9e9-14f3a870814b" providerId="ADAL" clId="{71DDD42B-18C6-4651-AA43-3D0FDB705EEB}" dt="2021-03-29T08:20:55.228" v="863" actId="1076"/>
          <ac:spMkLst>
            <pc:docMk/>
            <pc:sldMk cId="1790618977" sldId="270"/>
            <ac:spMk id="21" creationId="{2542FF34-E60F-4DBB-8964-4EEEA52B80E4}"/>
          </ac:spMkLst>
        </pc:spChg>
        <pc:spChg chg="add mod">
          <ac:chgData name="Sander Jansen" userId="82aff2f0-39d0-4a03-a9e9-14f3a870814b" providerId="ADAL" clId="{71DDD42B-18C6-4651-AA43-3D0FDB705EEB}" dt="2021-03-30T13:06:07.333" v="2049" actId="313"/>
          <ac:spMkLst>
            <pc:docMk/>
            <pc:sldMk cId="1790618977" sldId="270"/>
            <ac:spMk id="22" creationId="{91F8F561-3255-47C0-A28D-5B48CCF76F24}"/>
          </ac:spMkLst>
        </pc:spChg>
        <pc:spChg chg="add mod">
          <ac:chgData name="Sander Jansen" userId="82aff2f0-39d0-4a03-a9e9-14f3a870814b" providerId="ADAL" clId="{71DDD42B-18C6-4651-AA43-3D0FDB705EEB}" dt="2021-03-30T13:06:15.347" v="2051" actId="313"/>
          <ac:spMkLst>
            <pc:docMk/>
            <pc:sldMk cId="1790618977" sldId="270"/>
            <ac:spMk id="23" creationId="{4ECEABD2-A3BE-44DD-8ABE-34DCEF822B41}"/>
          </ac:spMkLst>
        </pc:spChg>
        <pc:spChg chg="add mod">
          <ac:chgData name="Sander Jansen" userId="82aff2f0-39d0-4a03-a9e9-14f3a870814b" providerId="ADAL" clId="{71DDD42B-18C6-4651-AA43-3D0FDB705EEB}" dt="2021-03-30T12:47:00.057" v="2005" actId="1076"/>
          <ac:spMkLst>
            <pc:docMk/>
            <pc:sldMk cId="1790618977" sldId="270"/>
            <ac:spMk id="24" creationId="{9032B5C7-B716-485F-A564-F81CC72945DF}"/>
          </ac:spMkLst>
        </pc:spChg>
        <pc:spChg chg="add mod">
          <ac:chgData name="Sander Jansen" userId="82aff2f0-39d0-4a03-a9e9-14f3a870814b" providerId="ADAL" clId="{71DDD42B-18C6-4651-AA43-3D0FDB705EEB}" dt="2021-03-30T12:47:00.057" v="2005" actId="1076"/>
          <ac:spMkLst>
            <pc:docMk/>
            <pc:sldMk cId="1790618977" sldId="270"/>
            <ac:spMk id="25" creationId="{87C91E31-00C5-49F6-9E54-BB3CBA9772A0}"/>
          </ac:spMkLst>
        </pc:spChg>
        <pc:spChg chg="add mod">
          <ac:chgData name="Sander Jansen" userId="82aff2f0-39d0-4a03-a9e9-14f3a870814b" providerId="ADAL" clId="{71DDD42B-18C6-4651-AA43-3D0FDB705EEB}" dt="2021-03-30T12:52:51.420" v="2029" actId="20577"/>
          <ac:spMkLst>
            <pc:docMk/>
            <pc:sldMk cId="1790618977" sldId="270"/>
            <ac:spMk id="26" creationId="{909CE482-0A6F-4309-B654-2154258F4E73}"/>
          </ac:spMkLst>
        </pc:spChg>
        <pc:grpChg chg="add mod">
          <ac:chgData name="Sander Jansen" userId="82aff2f0-39d0-4a03-a9e9-14f3a870814b" providerId="ADAL" clId="{71DDD42B-18C6-4651-AA43-3D0FDB705EEB}" dt="2021-03-26T16:23:03.494" v="39" actId="164"/>
          <ac:grpSpMkLst>
            <pc:docMk/>
            <pc:sldMk cId="1790618977" sldId="270"/>
            <ac:grpSpMk id="3" creationId="{A4BF4654-1704-4CBC-BF2A-27492EBCF580}"/>
          </ac:grpSpMkLst>
        </pc:grpChg>
        <pc:grpChg chg="add mod">
          <ac:chgData name="Sander Jansen" userId="82aff2f0-39d0-4a03-a9e9-14f3a870814b" providerId="ADAL" clId="{71DDD42B-18C6-4651-AA43-3D0FDB705EEB}" dt="2021-03-26T16:23:03.494" v="39" actId="164"/>
          <ac:grpSpMkLst>
            <pc:docMk/>
            <pc:sldMk cId="1790618977" sldId="270"/>
            <ac:grpSpMk id="12" creationId="{7CC442CB-2712-4B23-BA9E-2C5D4E5C2FB6}"/>
          </ac:grpSpMkLst>
        </pc:grpChg>
        <pc:grpChg chg="add del mod">
          <ac:chgData name="Sander Jansen" userId="82aff2f0-39d0-4a03-a9e9-14f3a870814b" providerId="ADAL" clId="{71DDD42B-18C6-4651-AA43-3D0FDB705EEB}" dt="2021-03-30T12:46:43.892" v="2002" actId="478"/>
          <ac:grpSpMkLst>
            <pc:docMk/>
            <pc:sldMk cId="1790618977" sldId="270"/>
            <ac:grpSpMk id="17" creationId="{76E6853C-2110-416C-BECA-52E68C82B85B}"/>
          </ac:grpSpMkLst>
        </pc:grpChg>
        <pc:grpChg chg="add mod">
          <ac:chgData name="Sander Jansen" userId="82aff2f0-39d0-4a03-a9e9-14f3a870814b" providerId="ADAL" clId="{71DDD42B-18C6-4651-AA43-3D0FDB705EEB}" dt="2021-03-29T08:20:33.724" v="846" actId="1076"/>
          <ac:grpSpMkLst>
            <pc:docMk/>
            <pc:sldMk cId="1790618977" sldId="270"/>
            <ac:grpSpMk id="20" creationId="{473562F9-3F5E-43C1-84BC-E5C687AF30DE}"/>
          </ac:grpSpMkLst>
        </pc:grpChg>
        <pc:picChg chg="del mod">
          <ac:chgData name="Sander Jansen" userId="82aff2f0-39d0-4a03-a9e9-14f3a870814b" providerId="ADAL" clId="{71DDD42B-18C6-4651-AA43-3D0FDB705EEB}" dt="2021-03-30T12:46:43.892" v="2002" actId="478"/>
          <ac:picMkLst>
            <pc:docMk/>
            <pc:sldMk cId="1790618977" sldId="270"/>
            <ac:picMk id="18" creationId="{29EE9865-DFF2-4207-BED2-110F6ED6C887}"/>
          </ac:picMkLst>
        </pc:picChg>
      </pc:sldChg>
      <pc:sldChg chg="ord modNotesTx">
        <pc:chgData name="Sander Jansen" userId="82aff2f0-39d0-4a03-a9e9-14f3a870814b" providerId="ADAL" clId="{71DDD42B-18C6-4651-AA43-3D0FDB705EEB}" dt="2021-03-26T16:26:24.542" v="62" actId="20577"/>
        <pc:sldMkLst>
          <pc:docMk/>
          <pc:sldMk cId="1337200149" sldId="722"/>
        </pc:sldMkLst>
      </pc:sldChg>
      <pc:sldChg chg="addSp delSp modSp new mod modTransition">
        <pc:chgData name="Sander Jansen" userId="82aff2f0-39d0-4a03-a9e9-14f3a870814b" providerId="ADAL" clId="{71DDD42B-18C6-4651-AA43-3D0FDB705EEB}" dt="2021-03-29T08:27:12.746" v="1245" actId="1076"/>
        <pc:sldMkLst>
          <pc:docMk/>
          <pc:sldMk cId="1015670268" sldId="723"/>
        </pc:sldMkLst>
        <pc:spChg chg="del">
          <ac:chgData name="Sander Jansen" userId="82aff2f0-39d0-4a03-a9e9-14f3a870814b" providerId="ADAL" clId="{71DDD42B-18C6-4651-AA43-3D0FDB705EEB}" dt="2021-03-26T16:27:04.535" v="64"/>
          <ac:spMkLst>
            <pc:docMk/>
            <pc:sldMk cId="1015670268" sldId="723"/>
            <ac:spMk id="2" creationId="{655BE0E9-1071-43A7-819F-62FECD1CCB5E}"/>
          </ac:spMkLst>
        </pc:spChg>
        <pc:spChg chg="del">
          <ac:chgData name="Sander Jansen" userId="82aff2f0-39d0-4a03-a9e9-14f3a870814b" providerId="ADAL" clId="{71DDD42B-18C6-4651-AA43-3D0FDB705EEB}" dt="2021-03-26T16:27:04.535" v="64"/>
          <ac:spMkLst>
            <pc:docMk/>
            <pc:sldMk cId="1015670268" sldId="723"/>
            <ac:spMk id="3" creationId="{72CBE7E2-844C-4713-A00C-71FF3C4892CD}"/>
          </ac:spMkLst>
        </pc:spChg>
        <pc:spChg chg="add mod">
          <ac:chgData name="Sander Jansen" userId="82aff2f0-39d0-4a03-a9e9-14f3a870814b" providerId="ADAL" clId="{71DDD42B-18C6-4651-AA43-3D0FDB705EEB}" dt="2021-03-29T08:00:58.120" v="716" actId="404"/>
          <ac:spMkLst>
            <pc:docMk/>
            <pc:sldMk cId="1015670268" sldId="723"/>
            <ac:spMk id="4" creationId="{7CB8EC7D-4465-4BA5-8DA8-F2B3BB96EEAC}"/>
          </ac:spMkLst>
        </pc:spChg>
        <pc:spChg chg="add mod">
          <ac:chgData name="Sander Jansen" userId="82aff2f0-39d0-4a03-a9e9-14f3a870814b" providerId="ADAL" clId="{71DDD42B-18C6-4651-AA43-3D0FDB705EEB}" dt="2021-03-26T16:28:56.534" v="229" actId="1076"/>
          <ac:spMkLst>
            <pc:docMk/>
            <pc:sldMk cId="1015670268" sldId="723"/>
            <ac:spMk id="5" creationId="{7C674569-A8A2-4EAD-8144-3CC605C1FD20}"/>
          </ac:spMkLst>
        </pc:spChg>
        <pc:picChg chg="add mod">
          <ac:chgData name="Sander Jansen" userId="82aff2f0-39d0-4a03-a9e9-14f3a870814b" providerId="ADAL" clId="{71DDD42B-18C6-4651-AA43-3D0FDB705EEB}" dt="2021-03-29T08:27:12.746" v="1245" actId="1076"/>
          <ac:picMkLst>
            <pc:docMk/>
            <pc:sldMk cId="1015670268" sldId="723"/>
            <ac:picMk id="7" creationId="{DB201E1C-E56D-4B38-B0BE-39065D39F532}"/>
          </ac:picMkLst>
        </pc:picChg>
      </pc:sldChg>
      <pc:sldChg chg="addSp delSp modSp new mod modAnim">
        <pc:chgData name="Sander Jansen" userId="82aff2f0-39d0-4a03-a9e9-14f3a870814b" providerId="ADAL" clId="{71DDD42B-18C6-4651-AA43-3D0FDB705EEB}" dt="2021-03-30T13:09:40.448" v="2054"/>
        <pc:sldMkLst>
          <pc:docMk/>
          <pc:sldMk cId="567136599" sldId="724"/>
        </pc:sldMkLst>
        <pc:spChg chg="del">
          <ac:chgData name="Sander Jansen" userId="82aff2f0-39d0-4a03-a9e9-14f3a870814b" providerId="ADAL" clId="{71DDD42B-18C6-4651-AA43-3D0FDB705EEB}" dt="2021-03-29T07:44:23.913" v="314"/>
          <ac:spMkLst>
            <pc:docMk/>
            <pc:sldMk cId="567136599" sldId="724"/>
            <ac:spMk id="2" creationId="{85044697-BCAA-47A8-A5C0-4D1C4B219D5C}"/>
          </ac:spMkLst>
        </pc:spChg>
        <pc:spChg chg="add mod">
          <ac:chgData name="Sander Jansen" userId="82aff2f0-39d0-4a03-a9e9-14f3a870814b" providerId="ADAL" clId="{71DDD42B-18C6-4651-AA43-3D0FDB705EEB}" dt="2021-03-30T12:13:04.860" v="1772" actId="20577"/>
          <ac:spMkLst>
            <pc:docMk/>
            <pc:sldMk cId="567136599" sldId="724"/>
            <ac:spMk id="5" creationId="{6019AFED-2470-4387-B3DA-FA28DDD34712}"/>
          </ac:spMkLst>
        </pc:spChg>
        <pc:spChg chg="add mod">
          <ac:chgData name="Sander Jansen" userId="82aff2f0-39d0-4a03-a9e9-14f3a870814b" providerId="ADAL" clId="{71DDD42B-18C6-4651-AA43-3D0FDB705EEB}" dt="2021-03-30T11:51:04.169" v="1731" actId="164"/>
          <ac:spMkLst>
            <pc:docMk/>
            <pc:sldMk cId="567136599" sldId="724"/>
            <ac:spMk id="6" creationId="{1596497E-22FF-408C-9B85-87ABD2A3CACA}"/>
          </ac:spMkLst>
        </pc:spChg>
        <pc:spChg chg="add mod">
          <ac:chgData name="Sander Jansen" userId="82aff2f0-39d0-4a03-a9e9-14f3a870814b" providerId="ADAL" clId="{71DDD42B-18C6-4651-AA43-3D0FDB705EEB}" dt="2021-03-30T11:52:27.147" v="1738" actId="164"/>
          <ac:spMkLst>
            <pc:docMk/>
            <pc:sldMk cId="567136599" sldId="724"/>
            <ac:spMk id="9" creationId="{DB13C7A5-E219-4149-B6E3-7C15A1A67E5F}"/>
          </ac:spMkLst>
        </pc:spChg>
        <pc:spChg chg="add mod">
          <ac:chgData name="Sander Jansen" userId="82aff2f0-39d0-4a03-a9e9-14f3a870814b" providerId="ADAL" clId="{71DDD42B-18C6-4651-AA43-3D0FDB705EEB}" dt="2021-03-30T11:51:16.052" v="1732" actId="164"/>
          <ac:spMkLst>
            <pc:docMk/>
            <pc:sldMk cId="567136599" sldId="724"/>
            <ac:spMk id="10" creationId="{AA8974A5-6C2B-48F7-8376-2D6AB99340EE}"/>
          </ac:spMkLst>
        </pc:spChg>
        <pc:spChg chg="add mod">
          <ac:chgData name="Sander Jansen" userId="82aff2f0-39d0-4a03-a9e9-14f3a870814b" providerId="ADAL" clId="{71DDD42B-18C6-4651-AA43-3D0FDB705EEB}" dt="2021-03-30T11:51:04.169" v="1731" actId="164"/>
          <ac:spMkLst>
            <pc:docMk/>
            <pc:sldMk cId="567136599" sldId="724"/>
            <ac:spMk id="20" creationId="{6D46E692-C858-4F8C-AA5B-F5D74AFDC1A6}"/>
          </ac:spMkLst>
        </pc:spChg>
        <pc:spChg chg="add mod">
          <ac:chgData name="Sander Jansen" userId="82aff2f0-39d0-4a03-a9e9-14f3a870814b" providerId="ADAL" clId="{71DDD42B-18C6-4651-AA43-3D0FDB705EEB}" dt="2021-03-30T11:51:16.052" v="1732" actId="164"/>
          <ac:spMkLst>
            <pc:docMk/>
            <pc:sldMk cId="567136599" sldId="724"/>
            <ac:spMk id="21" creationId="{6E77C5E6-8982-44AC-B43D-68B4F4EF2C29}"/>
          </ac:spMkLst>
        </pc:spChg>
        <pc:spChg chg="add mod">
          <ac:chgData name="Sander Jansen" userId="82aff2f0-39d0-4a03-a9e9-14f3a870814b" providerId="ADAL" clId="{71DDD42B-18C6-4651-AA43-3D0FDB705EEB}" dt="2021-03-30T12:03:05.768" v="1750" actId="14861"/>
          <ac:spMkLst>
            <pc:docMk/>
            <pc:sldMk cId="567136599" sldId="724"/>
            <ac:spMk id="30" creationId="{7C670515-26F0-425D-993F-6E0D28693053}"/>
          </ac:spMkLst>
        </pc:spChg>
        <pc:spChg chg="add mod">
          <ac:chgData name="Sander Jansen" userId="82aff2f0-39d0-4a03-a9e9-14f3a870814b" providerId="ADAL" clId="{71DDD42B-18C6-4651-AA43-3D0FDB705EEB}" dt="2021-03-30T11:52:04.656" v="1735" actId="164"/>
          <ac:spMkLst>
            <pc:docMk/>
            <pc:sldMk cId="567136599" sldId="724"/>
            <ac:spMk id="31" creationId="{3D145F59-04B5-4235-B948-ABBE4B473ED1}"/>
          </ac:spMkLst>
        </pc:spChg>
        <pc:spChg chg="add mod">
          <ac:chgData name="Sander Jansen" userId="82aff2f0-39d0-4a03-a9e9-14f3a870814b" providerId="ADAL" clId="{71DDD42B-18C6-4651-AA43-3D0FDB705EEB}" dt="2021-03-30T11:52:14.598" v="1737" actId="164"/>
          <ac:spMkLst>
            <pc:docMk/>
            <pc:sldMk cId="567136599" sldId="724"/>
            <ac:spMk id="32" creationId="{C3D7D80D-5EC3-479C-982F-362DA1D04D95}"/>
          </ac:spMkLst>
        </pc:spChg>
        <pc:spChg chg="add mod">
          <ac:chgData name="Sander Jansen" userId="82aff2f0-39d0-4a03-a9e9-14f3a870814b" providerId="ADAL" clId="{71DDD42B-18C6-4651-AA43-3D0FDB705EEB}" dt="2021-03-30T12:04:36.499" v="1763" actId="1076"/>
          <ac:spMkLst>
            <pc:docMk/>
            <pc:sldMk cId="567136599" sldId="724"/>
            <ac:spMk id="33" creationId="{0FE1628C-0692-491E-9592-04C93A1621B5}"/>
          </ac:spMkLst>
        </pc:spChg>
        <pc:spChg chg="add mod">
          <ac:chgData name="Sander Jansen" userId="82aff2f0-39d0-4a03-a9e9-14f3a870814b" providerId="ADAL" clId="{71DDD42B-18C6-4651-AA43-3D0FDB705EEB}" dt="2021-03-30T12:03:13.272" v="1752" actId="1076"/>
          <ac:spMkLst>
            <pc:docMk/>
            <pc:sldMk cId="567136599" sldId="724"/>
            <ac:spMk id="36" creationId="{05FC6C7C-8D66-48B2-9F8B-EB2D0DB0D3BA}"/>
          </ac:spMkLst>
        </pc:spChg>
        <pc:spChg chg="add mod">
          <ac:chgData name="Sander Jansen" userId="82aff2f0-39d0-4a03-a9e9-14f3a870814b" providerId="ADAL" clId="{71DDD42B-18C6-4651-AA43-3D0FDB705EEB}" dt="2021-03-30T12:03:17.823" v="1754" actId="1076"/>
          <ac:spMkLst>
            <pc:docMk/>
            <pc:sldMk cId="567136599" sldId="724"/>
            <ac:spMk id="37" creationId="{60469ADC-AFE6-48C8-9DCD-7EFE6A0B5014}"/>
          </ac:spMkLst>
        </pc:spChg>
        <pc:spChg chg="add mod">
          <ac:chgData name="Sander Jansen" userId="82aff2f0-39d0-4a03-a9e9-14f3a870814b" providerId="ADAL" clId="{71DDD42B-18C6-4651-AA43-3D0FDB705EEB}" dt="2021-03-30T12:03:23.505" v="1756" actId="1076"/>
          <ac:spMkLst>
            <pc:docMk/>
            <pc:sldMk cId="567136599" sldId="724"/>
            <ac:spMk id="38" creationId="{8E74825E-E0F6-48EE-AEC8-BC6069BBAB8F}"/>
          </ac:spMkLst>
        </pc:spChg>
        <pc:spChg chg="add mod">
          <ac:chgData name="Sander Jansen" userId="82aff2f0-39d0-4a03-a9e9-14f3a870814b" providerId="ADAL" clId="{71DDD42B-18C6-4651-AA43-3D0FDB705EEB}" dt="2021-03-30T12:03:28.967" v="1758" actId="1076"/>
          <ac:spMkLst>
            <pc:docMk/>
            <pc:sldMk cId="567136599" sldId="724"/>
            <ac:spMk id="39" creationId="{BD39AA65-8F06-4416-8D34-EAE737369008}"/>
          </ac:spMkLst>
        </pc:spChg>
        <pc:spChg chg="add mod">
          <ac:chgData name="Sander Jansen" userId="82aff2f0-39d0-4a03-a9e9-14f3a870814b" providerId="ADAL" clId="{71DDD42B-18C6-4651-AA43-3D0FDB705EEB}" dt="2021-03-30T11:55:12.070" v="1744" actId="164"/>
          <ac:spMkLst>
            <pc:docMk/>
            <pc:sldMk cId="567136599" sldId="724"/>
            <ac:spMk id="46" creationId="{63BCE31C-9C90-4C2F-8E31-49B975E1C19B}"/>
          </ac:spMkLst>
        </pc:spChg>
        <pc:spChg chg="add mod">
          <ac:chgData name="Sander Jansen" userId="82aff2f0-39d0-4a03-a9e9-14f3a870814b" providerId="ADAL" clId="{71DDD42B-18C6-4651-AA43-3D0FDB705EEB}" dt="2021-03-29T08:19:01.568" v="809" actId="1076"/>
          <ac:spMkLst>
            <pc:docMk/>
            <pc:sldMk cId="567136599" sldId="724"/>
            <ac:spMk id="47" creationId="{359FE41B-7304-4F8D-A0D1-7335691D9049}"/>
          </ac:spMkLst>
        </pc:spChg>
        <pc:grpChg chg="add mod">
          <ac:chgData name="Sander Jansen" userId="82aff2f0-39d0-4a03-a9e9-14f3a870814b" providerId="ADAL" clId="{71DDD42B-18C6-4651-AA43-3D0FDB705EEB}" dt="2021-03-30T11:51:04.169" v="1731" actId="164"/>
          <ac:grpSpMkLst>
            <pc:docMk/>
            <pc:sldMk cId="567136599" sldId="724"/>
            <ac:grpSpMk id="14" creationId="{F84938AB-0307-455B-B1F2-11009314F37C}"/>
          </ac:grpSpMkLst>
        </pc:grpChg>
        <pc:grpChg chg="add mod">
          <ac:chgData name="Sander Jansen" userId="82aff2f0-39d0-4a03-a9e9-14f3a870814b" providerId="ADAL" clId="{71DDD42B-18C6-4651-AA43-3D0FDB705EEB}" dt="2021-03-30T11:51:16.052" v="1732" actId="164"/>
          <ac:grpSpMkLst>
            <pc:docMk/>
            <pc:sldMk cId="567136599" sldId="724"/>
            <ac:grpSpMk id="16" creationId="{D5DA7BE7-AB18-451B-9400-C8C67906ECA5}"/>
          </ac:grpSpMkLst>
        </pc:grpChg>
        <pc:grpChg chg="add mod">
          <ac:chgData name="Sander Jansen" userId="82aff2f0-39d0-4a03-a9e9-14f3a870814b" providerId="ADAL" clId="{71DDD42B-18C6-4651-AA43-3D0FDB705EEB}" dt="2021-03-30T11:55:12.070" v="1744" actId="164"/>
          <ac:grpSpMkLst>
            <pc:docMk/>
            <pc:sldMk cId="567136599" sldId="724"/>
            <ac:grpSpMk id="18" creationId="{0DD38807-1E7C-4081-A9B2-2E6D913A71FD}"/>
          </ac:grpSpMkLst>
        </pc:grpChg>
        <pc:grpChg chg="add mod">
          <ac:chgData name="Sander Jansen" userId="82aff2f0-39d0-4a03-a9e9-14f3a870814b" providerId="ADAL" clId="{71DDD42B-18C6-4651-AA43-3D0FDB705EEB}" dt="2021-03-30T11:52:04.656" v="1735" actId="164"/>
          <ac:grpSpMkLst>
            <pc:docMk/>
            <pc:sldMk cId="567136599" sldId="724"/>
            <ac:grpSpMk id="19" creationId="{1C663056-A3B7-490F-93F3-92426AA38644}"/>
          </ac:grpSpMkLst>
        </pc:grpChg>
        <pc:grpChg chg="add mod">
          <ac:chgData name="Sander Jansen" userId="82aff2f0-39d0-4a03-a9e9-14f3a870814b" providerId="ADAL" clId="{71DDD42B-18C6-4651-AA43-3D0FDB705EEB}" dt="2021-03-30T11:52:14.598" v="1737" actId="164"/>
          <ac:grpSpMkLst>
            <pc:docMk/>
            <pc:sldMk cId="567136599" sldId="724"/>
            <ac:grpSpMk id="26" creationId="{3845A3CF-8646-4FAB-8991-09CEDCA63766}"/>
          </ac:grpSpMkLst>
        </pc:grpChg>
        <pc:grpChg chg="add mod">
          <ac:chgData name="Sander Jansen" userId="82aff2f0-39d0-4a03-a9e9-14f3a870814b" providerId="ADAL" clId="{71DDD42B-18C6-4651-AA43-3D0FDB705EEB}" dt="2021-03-30T11:52:27.147" v="1738" actId="164"/>
          <ac:grpSpMkLst>
            <pc:docMk/>
            <pc:sldMk cId="567136599" sldId="724"/>
            <ac:grpSpMk id="28" creationId="{BA9AF013-FB8B-4620-AA00-9AD48BDA132A}"/>
          </ac:grpSpMkLst>
        </pc:grpChg>
        <pc:grpChg chg="add mod">
          <ac:chgData name="Sander Jansen" userId="82aff2f0-39d0-4a03-a9e9-14f3a870814b" providerId="ADAL" clId="{71DDD42B-18C6-4651-AA43-3D0FDB705EEB}" dt="2021-03-30T11:55:12.070" v="1744" actId="164"/>
          <ac:grpSpMkLst>
            <pc:docMk/>
            <pc:sldMk cId="567136599" sldId="724"/>
            <ac:grpSpMk id="29" creationId="{F33C4E43-0F34-487C-99DF-1DFDDC42E2FD}"/>
          </ac:grpSpMkLst>
        </pc:grpChg>
        <pc:picChg chg="add mod modCrop">
          <ac:chgData name="Sander Jansen" userId="82aff2f0-39d0-4a03-a9e9-14f3a870814b" providerId="ADAL" clId="{71DDD42B-18C6-4651-AA43-3D0FDB705EEB}" dt="2021-03-29T07:44:37.838" v="316" actId="1076"/>
          <ac:picMkLst>
            <pc:docMk/>
            <pc:sldMk cId="567136599" sldId="724"/>
            <ac:picMk id="4" creationId="{BB6CDDB2-DD4F-459B-8872-CC4A39075216}"/>
          </ac:picMkLst>
        </pc:picChg>
        <pc:picChg chg="add mod">
          <ac:chgData name="Sander Jansen" userId="82aff2f0-39d0-4a03-a9e9-14f3a870814b" providerId="ADAL" clId="{71DDD42B-18C6-4651-AA43-3D0FDB705EEB}" dt="2021-03-30T11:55:12.070" v="1744" actId="164"/>
          <ac:picMkLst>
            <pc:docMk/>
            <pc:sldMk cId="567136599" sldId="724"/>
            <ac:picMk id="15" creationId="{6589A38C-9017-4CC7-B6D5-100036AB4F02}"/>
          </ac:picMkLst>
        </pc:picChg>
        <pc:picChg chg="add mod">
          <ac:chgData name="Sander Jansen" userId="82aff2f0-39d0-4a03-a9e9-14f3a870814b" providerId="ADAL" clId="{71DDD42B-18C6-4651-AA43-3D0FDB705EEB}" dt="2021-03-30T11:51:04.169" v="1731" actId="164"/>
          <ac:picMkLst>
            <pc:docMk/>
            <pc:sldMk cId="567136599" sldId="724"/>
            <ac:picMk id="17" creationId="{01637184-DA17-4C3C-8096-340EE77844F4}"/>
          </ac:picMkLst>
        </pc:picChg>
        <pc:picChg chg="add mod">
          <ac:chgData name="Sander Jansen" userId="82aff2f0-39d0-4a03-a9e9-14f3a870814b" providerId="ADAL" clId="{71DDD42B-18C6-4651-AA43-3D0FDB705EEB}" dt="2021-03-30T11:51:16.052" v="1732" actId="164"/>
          <ac:picMkLst>
            <pc:docMk/>
            <pc:sldMk cId="567136599" sldId="724"/>
            <ac:picMk id="23" creationId="{F50E1DE5-E21F-4F12-B731-6234EC373581}"/>
          </ac:picMkLst>
        </pc:picChg>
        <pc:cxnChg chg="add mod">
          <ac:chgData name="Sander Jansen" userId="82aff2f0-39d0-4a03-a9e9-14f3a870814b" providerId="ADAL" clId="{71DDD42B-18C6-4651-AA43-3D0FDB705EEB}" dt="2021-03-30T11:52:04.656" v="1735" actId="164"/>
          <ac:cxnSpMkLst>
            <pc:docMk/>
            <pc:sldMk cId="567136599" sldId="724"/>
            <ac:cxnSpMk id="8" creationId="{6E4DBCFA-5FD5-4667-8799-B34D0B26B997}"/>
          </ac:cxnSpMkLst>
        </pc:cxnChg>
        <pc:cxnChg chg="add mod">
          <ac:chgData name="Sander Jansen" userId="82aff2f0-39d0-4a03-a9e9-14f3a870814b" providerId="ADAL" clId="{71DDD42B-18C6-4651-AA43-3D0FDB705EEB}" dt="2021-03-30T11:52:14.598" v="1737" actId="164"/>
          <ac:cxnSpMkLst>
            <pc:docMk/>
            <pc:sldMk cId="567136599" sldId="724"/>
            <ac:cxnSpMk id="12" creationId="{CE0A82DF-2F39-419C-B8BD-DEEB87803636}"/>
          </ac:cxnSpMkLst>
        </pc:cxnChg>
        <pc:cxnChg chg="add mod">
          <ac:chgData name="Sander Jansen" userId="82aff2f0-39d0-4a03-a9e9-14f3a870814b" providerId="ADAL" clId="{71DDD42B-18C6-4651-AA43-3D0FDB705EEB}" dt="2021-03-30T11:51:39.638" v="1733" actId="164"/>
          <ac:cxnSpMkLst>
            <pc:docMk/>
            <pc:sldMk cId="567136599" sldId="724"/>
            <ac:cxnSpMk id="22" creationId="{DFBE5CF2-1DC8-4922-B177-29BABA6411A5}"/>
          </ac:cxnSpMkLst>
        </pc:cxnChg>
        <pc:cxnChg chg="add mod">
          <ac:chgData name="Sander Jansen" userId="82aff2f0-39d0-4a03-a9e9-14f3a870814b" providerId="ADAL" clId="{71DDD42B-18C6-4651-AA43-3D0FDB705EEB}" dt="2021-03-30T11:51:39.638" v="1733" actId="164"/>
          <ac:cxnSpMkLst>
            <pc:docMk/>
            <pc:sldMk cId="567136599" sldId="724"/>
            <ac:cxnSpMk id="24" creationId="{1C1267B5-0DAA-4DE0-BB78-E6B9E0FDC5D6}"/>
          </ac:cxnSpMkLst>
        </pc:cxnChg>
        <pc:cxnChg chg="add mod">
          <ac:chgData name="Sander Jansen" userId="82aff2f0-39d0-4a03-a9e9-14f3a870814b" providerId="ADAL" clId="{71DDD42B-18C6-4651-AA43-3D0FDB705EEB}" dt="2021-03-30T11:52:27.147" v="1738" actId="164"/>
          <ac:cxnSpMkLst>
            <pc:docMk/>
            <pc:sldMk cId="567136599" sldId="724"/>
            <ac:cxnSpMk id="25" creationId="{5D1435D7-DD81-46B2-B256-CCB302973F92}"/>
          </ac:cxnSpMkLst>
        </pc:cxnChg>
        <pc:cxnChg chg="add mod">
          <ac:chgData name="Sander Jansen" userId="82aff2f0-39d0-4a03-a9e9-14f3a870814b" providerId="ADAL" clId="{71DDD42B-18C6-4651-AA43-3D0FDB705EEB}" dt="2021-03-30T11:51:39.638" v="1733" actId="164"/>
          <ac:cxnSpMkLst>
            <pc:docMk/>
            <pc:sldMk cId="567136599" sldId="724"/>
            <ac:cxnSpMk id="27" creationId="{258FD380-83C5-4116-8E21-5E8AF081D067}"/>
          </ac:cxnSpMkLst>
        </pc:cxnChg>
        <pc:cxnChg chg="add mod">
          <ac:chgData name="Sander Jansen" userId="82aff2f0-39d0-4a03-a9e9-14f3a870814b" providerId="ADAL" clId="{71DDD42B-18C6-4651-AA43-3D0FDB705EEB}" dt="2021-03-30T11:51:39.638" v="1733" actId="164"/>
          <ac:cxnSpMkLst>
            <pc:docMk/>
            <pc:sldMk cId="567136599" sldId="724"/>
            <ac:cxnSpMk id="45" creationId="{44DCA78C-699B-4130-946F-06623E97E1FC}"/>
          </ac:cxnSpMkLst>
        </pc:cxnChg>
      </pc:sldChg>
      <pc:sldChg chg="addSp modSp new mod">
        <pc:chgData name="Sander Jansen" userId="82aff2f0-39d0-4a03-a9e9-14f3a870814b" providerId="ADAL" clId="{71DDD42B-18C6-4651-AA43-3D0FDB705EEB}" dt="2021-03-29T08:03:06.819" v="737" actId="1076"/>
        <pc:sldMkLst>
          <pc:docMk/>
          <pc:sldMk cId="234201266" sldId="725"/>
        </pc:sldMkLst>
        <pc:spChg chg="mod">
          <ac:chgData name="Sander Jansen" userId="82aff2f0-39d0-4a03-a9e9-14f3a870814b" providerId="ADAL" clId="{71DDD42B-18C6-4651-AA43-3D0FDB705EEB}" dt="2021-03-29T08:02:24.323" v="723" actId="14100"/>
          <ac:spMkLst>
            <pc:docMk/>
            <pc:sldMk cId="234201266" sldId="725"/>
            <ac:spMk id="2" creationId="{44E54F42-389C-44E3-915C-67B6DC48E9C0}"/>
          </ac:spMkLst>
        </pc:spChg>
        <pc:spChg chg="add mod">
          <ac:chgData name="Sander Jansen" userId="82aff2f0-39d0-4a03-a9e9-14f3a870814b" providerId="ADAL" clId="{71DDD42B-18C6-4651-AA43-3D0FDB705EEB}" dt="2021-03-29T08:03:06.819" v="737" actId="1076"/>
          <ac:spMkLst>
            <pc:docMk/>
            <pc:sldMk cId="234201266" sldId="725"/>
            <ac:spMk id="5" creationId="{959ED4FE-8177-4EB5-B9CF-389BEAC93D88}"/>
          </ac:spMkLst>
        </pc:spChg>
        <pc:picChg chg="add mod">
          <ac:chgData name="Sander Jansen" userId="82aff2f0-39d0-4a03-a9e9-14f3a870814b" providerId="ADAL" clId="{71DDD42B-18C6-4651-AA43-3D0FDB705EEB}" dt="2021-03-29T08:02:20.092" v="722" actId="1076"/>
          <ac:picMkLst>
            <pc:docMk/>
            <pc:sldMk cId="234201266" sldId="725"/>
            <ac:picMk id="4" creationId="{0306E93A-FA58-42F2-9FB4-D382F9D1D21C}"/>
          </ac:picMkLst>
        </pc:picChg>
      </pc:sldChg>
      <pc:sldChg chg="add">
        <pc:chgData name="Sander Jansen" userId="82aff2f0-39d0-4a03-a9e9-14f3a870814b" providerId="ADAL" clId="{71DDD42B-18C6-4651-AA43-3D0FDB705EEB}" dt="2021-03-29T08:05:44.243" v="738"/>
        <pc:sldMkLst>
          <pc:docMk/>
          <pc:sldMk cId="2117747595" sldId="726"/>
        </pc:sldMkLst>
      </pc:sldChg>
      <pc:sldChg chg="modSp add mod">
        <pc:chgData name="Sander Jansen" userId="82aff2f0-39d0-4a03-a9e9-14f3a870814b" providerId="ADAL" clId="{71DDD42B-18C6-4651-AA43-3D0FDB705EEB}" dt="2021-03-30T12:43:09.221" v="1887" actId="15"/>
        <pc:sldMkLst>
          <pc:docMk/>
          <pc:sldMk cId="1543983877" sldId="727"/>
        </pc:sldMkLst>
        <pc:spChg chg="mod">
          <ac:chgData name="Sander Jansen" userId="82aff2f0-39d0-4a03-a9e9-14f3a870814b" providerId="ADAL" clId="{71DDD42B-18C6-4651-AA43-3D0FDB705EEB}" dt="2021-03-30T12:43:09.221" v="1887" actId="15"/>
          <ac:spMkLst>
            <pc:docMk/>
            <pc:sldMk cId="1543983877" sldId="727"/>
            <ac:spMk id="2" creationId="{44E54F42-389C-44E3-915C-67B6DC48E9C0}"/>
          </ac:spMkLst>
        </pc:spChg>
        <pc:spChg chg="mod">
          <ac:chgData name="Sander Jansen" userId="82aff2f0-39d0-4a03-a9e9-14f3a870814b" providerId="ADAL" clId="{71DDD42B-18C6-4651-AA43-3D0FDB705EEB}" dt="2021-03-29T08:22:08.499" v="879" actId="1076"/>
          <ac:spMkLst>
            <pc:docMk/>
            <pc:sldMk cId="1543983877" sldId="727"/>
            <ac:spMk id="5" creationId="{959ED4FE-8177-4EB5-B9CF-389BEAC93D88}"/>
          </ac:spMkLst>
        </pc:spChg>
      </pc:sldChg>
      <pc:sldChg chg="addSp delSp modSp add mod delCm modCm">
        <pc:chgData name="Sander Jansen" userId="82aff2f0-39d0-4a03-a9e9-14f3a870814b" providerId="ADAL" clId="{71DDD42B-18C6-4651-AA43-3D0FDB705EEB}" dt="2021-04-01T12:53:51.019" v="2107" actId="6549"/>
        <pc:sldMkLst>
          <pc:docMk/>
          <pc:sldMk cId="335728087" sldId="728"/>
        </pc:sldMkLst>
        <pc:spChg chg="mod">
          <ac:chgData name="Sander Jansen" userId="82aff2f0-39d0-4a03-a9e9-14f3a870814b" providerId="ADAL" clId="{71DDD42B-18C6-4651-AA43-3D0FDB705EEB}" dt="2021-03-29T08:34:38.977" v="1260" actId="6549"/>
          <ac:spMkLst>
            <pc:docMk/>
            <pc:sldMk cId="335728087" sldId="728"/>
            <ac:spMk id="2" creationId="{44E54F42-389C-44E3-915C-67B6DC48E9C0}"/>
          </ac:spMkLst>
        </pc:spChg>
        <pc:spChg chg="add mod">
          <ac:chgData name="Sander Jansen" userId="82aff2f0-39d0-4a03-a9e9-14f3a870814b" providerId="ADAL" clId="{71DDD42B-18C6-4651-AA43-3D0FDB705EEB}" dt="2021-03-30T12:23:40.325" v="1883" actId="1076"/>
          <ac:spMkLst>
            <pc:docMk/>
            <pc:sldMk cId="335728087" sldId="728"/>
            <ac:spMk id="3" creationId="{DA4073EE-8B4C-47B8-9462-019B90556329}"/>
          </ac:spMkLst>
        </pc:spChg>
        <pc:spChg chg="mod">
          <ac:chgData name="Sander Jansen" userId="82aff2f0-39d0-4a03-a9e9-14f3a870814b" providerId="ADAL" clId="{71DDD42B-18C6-4651-AA43-3D0FDB705EEB}" dt="2021-03-29T08:33:01.814" v="1259" actId="20577"/>
          <ac:spMkLst>
            <pc:docMk/>
            <pc:sldMk cId="335728087" sldId="728"/>
            <ac:spMk id="5" creationId="{959ED4FE-8177-4EB5-B9CF-389BEAC93D88}"/>
          </ac:spMkLst>
        </pc:spChg>
        <pc:graphicFrameChg chg="add mod modGraphic">
          <ac:chgData name="Sander Jansen" userId="82aff2f0-39d0-4a03-a9e9-14f3a870814b" providerId="ADAL" clId="{71DDD42B-18C6-4651-AA43-3D0FDB705EEB}" dt="2021-04-01T12:53:51.019" v="2107" actId="6549"/>
          <ac:graphicFrameMkLst>
            <pc:docMk/>
            <pc:sldMk cId="335728087" sldId="728"/>
            <ac:graphicFrameMk id="7" creationId="{ECF9B3EE-C231-4E03-BE0B-0AD38EC19808}"/>
          </ac:graphicFrameMkLst>
        </pc:graphicFrameChg>
        <pc:picChg chg="add del mod">
          <ac:chgData name="Sander Jansen" userId="82aff2f0-39d0-4a03-a9e9-14f3a870814b" providerId="ADAL" clId="{71DDD42B-18C6-4651-AA43-3D0FDB705EEB}" dt="2021-03-29T08:35:00.664" v="1263" actId="478"/>
          <ac:picMkLst>
            <pc:docMk/>
            <pc:sldMk cId="335728087" sldId="728"/>
            <ac:picMk id="6" creationId="{95F14DF7-FF72-4E8A-8D80-1F7601E8789D}"/>
          </ac:picMkLst>
        </pc:picChg>
      </pc:sldChg>
      <pc:sldChg chg="addSp delSp modSp add mod">
        <pc:chgData name="Sander Jansen" userId="82aff2f0-39d0-4a03-a9e9-14f3a870814b" providerId="ADAL" clId="{71DDD42B-18C6-4651-AA43-3D0FDB705EEB}" dt="2021-03-30T12:22:54.093" v="1848" actId="14100"/>
        <pc:sldMkLst>
          <pc:docMk/>
          <pc:sldMk cId="1910792436" sldId="729"/>
        </pc:sldMkLst>
        <pc:spChg chg="add del">
          <ac:chgData name="Sander Jansen" userId="82aff2f0-39d0-4a03-a9e9-14f3a870814b" providerId="ADAL" clId="{71DDD42B-18C6-4651-AA43-3D0FDB705EEB}" dt="2021-03-29T08:44:30.203" v="1331" actId="478"/>
          <ac:spMkLst>
            <pc:docMk/>
            <pc:sldMk cId="1910792436" sldId="729"/>
            <ac:spMk id="3" creationId="{4C3E20FB-BF88-471D-9E03-843EF36F5DF9}"/>
          </ac:spMkLst>
        </pc:spChg>
        <pc:spChg chg="mod">
          <ac:chgData name="Sander Jansen" userId="82aff2f0-39d0-4a03-a9e9-14f3a870814b" providerId="ADAL" clId="{71DDD42B-18C6-4651-AA43-3D0FDB705EEB}" dt="2021-03-29T08:40:41.703" v="1328" actId="1076"/>
          <ac:spMkLst>
            <pc:docMk/>
            <pc:sldMk cId="1910792436" sldId="729"/>
            <ac:spMk id="5" creationId="{959ED4FE-8177-4EB5-B9CF-389BEAC93D88}"/>
          </ac:spMkLst>
        </pc:spChg>
        <pc:spChg chg="add del">
          <ac:chgData name="Sander Jansen" userId="82aff2f0-39d0-4a03-a9e9-14f3a870814b" providerId="ADAL" clId="{71DDD42B-18C6-4651-AA43-3D0FDB705EEB}" dt="2021-03-29T08:46:11.826" v="1333" actId="478"/>
          <ac:spMkLst>
            <pc:docMk/>
            <pc:sldMk cId="1910792436" sldId="729"/>
            <ac:spMk id="6" creationId="{1F0D94E9-6427-4B6C-92DB-B1EE4BC979B1}"/>
          </ac:spMkLst>
        </pc:spChg>
        <pc:spChg chg="add mod">
          <ac:chgData name="Sander Jansen" userId="82aff2f0-39d0-4a03-a9e9-14f3a870814b" providerId="ADAL" clId="{71DDD42B-18C6-4651-AA43-3D0FDB705EEB}" dt="2021-03-30T12:20:58.557" v="1837" actId="1076"/>
          <ac:spMkLst>
            <pc:docMk/>
            <pc:sldMk cId="1910792436" sldId="729"/>
            <ac:spMk id="7" creationId="{C097C6ED-04E5-4E5C-BED3-A3626AE91077}"/>
          </ac:spMkLst>
        </pc:spChg>
        <pc:spChg chg="add mod">
          <ac:chgData name="Sander Jansen" userId="82aff2f0-39d0-4a03-a9e9-14f3a870814b" providerId="ADAL" clId="{71DDD42B-18C6-4651-AA43-3D0FDB705EEB}" dt="2021-03-30T12:22:42.480" v="1846" actId="20577"/>
          <ac:spMkLst>
            <pc:docMk/>
            <pc:sldMk cId="1910792436" sldId="729"/>
            <ac:spMk id="9" creationId="{D10B9850-8389-4D2B-BECC-273BBFACB7DD}"/>
          </ac:spMkLst>
        </pc:spChg>
        <pc:graphicFrameChg chg="del">
          <ac:chgData name="Sander Jansen" userId="82aff2f0-39d0-4a03-a9e9-14f3a870814b" providerId="ADAL" clId="{71DDD42B-18C6-4651-AA43-3D0FDB705EEB}" dt="2021-03-29T08:41:14.705" v="1329" actId="478"/>
          <ac:graphicFrameMkLst>
            <pc:docMk/>
            <pc:sldMk cId="1910792436" sldId="729"/>
            <ac:graphicFrameMk id="7" creationId="{ECF9B3EE-C231-4E03-BE0B-0AD38EC19808}"/>
          </ac:graphicFrameMkLst>
        </pc:graphicFrameChg>
        <pc:picChg chg="add mod">
          <ac:chgData name="Sander Jansen" userId="82aff2f0-39d0-4a03-a9e9-14f3a870814b" providerId="ADAL" clId="{71DDD42B-18C6-4651-AA43-3D0FDB705EEB}" dt="2021-03-30T12:20:37.945" v="1820" actId="1076"/>
          <ac:picMkLst>
            <pc:docMk/>
            <pc:sldMk cId="1910792436" sldId="729"/>
            <ac:picMk id="3" creationId="{C6BC7BDF-E544-4ED0-BB90-AEF9F6B7CF93}"/>
          </ac:picMkLst>
        </pc:picChg>
        <pc:picChg chg="add mod">
          <ac:chgData name="Sander Jansen" userId="82aff2f0-39d0-4a03-a9e9-14f3a870814b" providerId="ADAL" clId="{71DDD42B-18C6-4651-AA43-3D0FDB705EEB}" dt="2021-03-29T09:12:14.548" v="1688" actId="1076"/>
          <ac:picMkLst>
            <pc:docMk/>
            <pc:sldMk cId="1910792436" sldId="729"/>
            <ac:picMk id="8" creationId="{66F829E3-1EEB-4CA1-8C62-527AFFE5AB36}"/>
          </ac:picMkLst>
        </pc:picChg>
        <pc:picChg chg="add mod">
          <ac:chgData name="Sander Jansen" userId="82aff2f0-39d0-4a03-a9e9-14f3a870814b" providerId="ADAL" clId="{71DDD42B-18C6-4651-AA43-3D0FDB705EEB}" dt="2021-03-30T12:22:54.093" v="1848" actId="14100"/>
          <ac:picMkLst>
            <pc:docMk/>
            <pc:sldMk cId="1910792436" sldId="729"/>
            <ac:picMk id="1026" creationId="{CEAA53FB-C55D-4002-B51C-A4839222967E}"/>
          </ac:picMkLst>
        </pc:picChg>
      </pc:sldChg>
      <pc:sldChg chg="addSp modSp add mod">
        <pc:chgData name="Sander Jansen" userId="82aff2f0-39d0-4a03-a9e9-14f3a870814b" providerId="ADAL" clId="{71DDD42B-18C6-4651-AA43-3D0FDB705EEB}" dt="2021-03-30T13:13:06.527" v="2062" actId="20577"/>
        <pc:sldMkLst>
          <pc:docMk/>
          <pc:sldMk cId="2808274878" sldId="730"/>
        </pc:sldMkLst>
        <pc:spChg chg="mod">
          <ac:chgData name="Sander Jansen" userId="82aff2f0-39d0-4a03-a9e9-14f3a870814b" providerId="ADAL" clId="{71DDD42B-18C6-4651-AA43-3D0FDB705EEB}" dt="2021-03-30T13:13:06.527" v="2062" actId="20577"/>
          <ac:spMkLst>
            <pc:docMk/>
            <pc:sldMk cId="2808274878" sldId="730"/>
            <ac:spMk id="2" creationId="{44E54F42-389C-44E3-915C-67B6DC48E9C0}"/>
          </ac:spMkLst>
        </pc:spChg>
        <pc:spChg chg="add mod">
          <ac:chgData name="Sander Jansen" userId="82aff2f0-39d0-4a03-a9e9-14f3a870814b" providerId="ADAL" clId="{71DDD42B-18C6-4651-AA43-3D0FDB705EEB}" dt="2021-03-29T08:53:26.181" v="1404" actId="20577"/>
          <ac:spMkLst>
            <pc:docMk/>
            <pc:sldMk cId="2808274878" sldId="730"/>
            <ac:spMk id="3" creationId="{347F593C-BCD3-45E6-BAA5-E64C0CA73AED}"/>
          </ac:spMkLst>
        </pc:spChg>
        <pc:spChg chg="mod">
          <ac:chgData name="Sander Jansen" userId="82aff2f0-39d0-4a03-a9e9-14f3a870814b" providerId="ADAL" clId="{71DDD42B-18C6-4651-AA43-3D0FDB705EEB}" dt="2021-03-29T08:52:41.116" v="1348" actId="20577"/>
          <ac:spMkLst>
            <pc:docMk/>
            <pc:sldMk cId="2808274878" sldId="730"/>
            <ac:spMk id="5" creationId="{959ED4FE-8177-4EB5-B9CF-389BEAC93D88}"/>
          </ac:spMkLst>
        </pc:spChg>
      </pc:sldChg>
      <pc:sldChg chg="modSp add mod">
        <pc:chgData name="Sander Jansen" userId="82aff2f0-39d0-4a03-a9e9-14f3a870814b" providerId="ADAL" clId="{71DDD42B-18C6-4651-AA43-3D0FDB705EEB}" dt="2021-03-29T08:54:45.917" v="1513" actId="20577"/>
        <pc:sldMkLst>
          <pc:docMk/>
          <pc:sldMk cId="899061656" sldId="731"/>
        </pc:sldMkLst>
        <pc:spChg chg="mod">
          <ac:chgData name="Sander Jansen" userId="82aff2f0-39d0-4a03-a9e9-14f3a870814b" providerId="ADAL" clId="{71DDD42B-18C6-4651-AA43-3D0FDB705EEB}" dt="2021-03-29T08:54:45.917" v="1513" actId="20577"/>
          <ac:spMkLst>
            <pc:docMk/>
            <pc:sldMk cId="899061656" sldId="731"/>
            <ac:spMk id="2" creationId="{00000000-0000-0000-0000-000000000000}"/>
          </ac:spMkLst>
        </pc:spChg>
      </pc:sldChg>
      <pc:sldChg chg="addSp delSp modSp add mod">
        <pc:chgData name="Sander Jansen" userId="82aff2f0-39d0-4a03-a9e9-14f3a870814b" providerId="ADAL" clId="{71DDD42B-18C6-4651-AA43-3D0FDB705EEB}" dt="2021-03-29T09:02:48.515" v="1685" actId="1076"/>
        <pc:sldMkLst>
          <pc:docMk/>
          <pc:sldMk cId="3999338794" sldId="732"/>
        </pc:sldMkLst>
        <pc:spChg chg="mod">
          <ac:chgData name="Sander Jansen" userId="82aff2f0-39d0-4a03-a9e9-14f3a870814b" providerId="ADAL" clId="{71DDD42B-18C6-4651-AA43-3D0FDB705EEB}" dt="2021-03-29T09:02:32.840" v="1681" actId="404"/>
          <ac:spMkLst>
            <pc:docMk/>
            <pc:sldMk cId="3999338794" sldId="732"/>
            <ac:spMk id="2" creationId="{44E54F42-389C-44E3-915C-67B6DC48E9C0}"/>
          </ac:spMkLst>
        </pc:spChg>
        <pc:spChg chg="del">
          <ac:chgData name="Sander Jansen" userId="82aff2f0-39d0-4a03-a9e9-14f3a870814b" providerId="ADAL" clId="{71DDD42B-18C6-4651-AA43-3D0FDB705EEB}" dt="2021-03-29T09:01:15.780" v="1644" actId="478"/>
          <ac:spMkLst>
            <pc:docMk/>
            <pc:sldMk cId="3999338794" sldId="732"/>
            <ac:spMk id="3" creationId="{347F593C-BCD3-45E6-BAA5-E64C0CA73AED}"/>
          </ac:spMkLst>
        </pc:spChg>
        <pc:spChg chg="mod">
          <ac:chgData name="Sander Jansen" userId="82aff2f0-39d0-4a03-a9e9-14f3a870814b" providerId="ADAL" clId="{71DDD42B-18C6-4651-AA43-3D0FDB705EEB}" dt="2021-03-29T08:55:25.212" v="1533" actId="1076"/>
          <ac:spMkLst>
            <pc:docMk/>
            <pc:sldMk cId="3999338794" sldId="732"/>
            <ac:spMk id="5" creationId="{959ED4FE-8177-4EB5-B9CF-389BEAC93D88}"/>
          </ac:spMkLst>
        </pc:spChg>
        <pc:picChg chg="add mod">
          <ac:chgData name="Sander Jansen" userId="82aff2f0-39d0-4a03-a9e9-14f3a870814b" providerId="ADAL" clId="{71DDD42B-18C6-4651-AA43-3D0FDB705EEB}" dt="2021-03-29T09:02:46.237" v="1684" actId="1076"/>
          <ac:picMkLst>
            <pc:docMk/>
            <pc:sldMk cId="3999338794" sldId="732"/>
            <ac:picMk id="7" creationId="{9EDA7068-F57C-48DF-8722-DA87BF9AB490}"/>
          </ac:picMkLst>
        </pc:picChg>
        <pc:picChg chg="add mod">
          <ac:chgData name="Sander Jansen" userId="82aff2f0-39d0-4a03-a9e9-14f3a870814b" providerId="ADAL" clId="{71DDD42B-18C6-4651-AA43-3D0FDB705EEB}" dt="2021-03-29T09:02:48.515" v="1685" actId="1076"/>
          <ac:picMkLst>
            <pc:docMk/>
            <pc:sldMk cId="3999338794" sldId="732"/>
            <ac:picMk id="9" creationId="{0CE830F7-26B5-4BB2-9AFB-4D314282E24E}"/>
          </ac:picMkLst>
        </pc:picChg>
        <pc:picChg chg="add mod">
          <ac:chgData name="Sander Jansen" userId="82aff2f0-39d0-4a03-a9e9-14f3a870814b" providerId="ADAL" clId="{71DDD42B-18C6-4651-AA43-3D0FDB705EEB}" dt="2021-03-29T09:02:42.683" v="1683" actId="1076"/>
          <ac:picMkLst>
            <pc:docMk/>
            <pc:sldMk cId="3999338794" sldId="732"/>
            <ac:picMk id="2050" creationId="{69B12D52-CE9D-4A07-B34C-85C1EC7D7EAB}"/>
          </ac:picMkLst>
        </pc:picChg>
        <pc:picChg chg="add mod">
          <ac:chgData name="Sander Jansen" userId="82aff2f0-39d0-4a03-a9e9-14f3a870814b" providerId="ADAL" clId="{71DDD42B-18C6-4651-AA43-3D0FDB705EEB}" dt="2021-03-29T09:02:38.274" v="1682" actId="1076"/>
          <ac:picMkLst>
            <pc:docMk/>
            <pc:sldMk cId="3999338794" sldId="732"/>
            <ac:picMk id="2052" creationId="{2B0FBA77-35EF-4C82-A1DF-A66E2C36BD80}"/>
          </ac:picMkLst>
        </pc:picChg>
      </pc:sldChg>
      <pc:sldChg chg="addSp modSp mod delCm">
        <pc:chgData name="Sander Jansen" userId="82aff2f0-39d0-4a03-a9e9-14f3a870814b" providerId="ADAL" clId="{71DDD42B-18C6-4651-AA43-3D0FDB705EEB}" dt="2021-03-30T12:54:11.295" v="2048" actId="196"/>
        <pc:sldMkLst>
          <pc:docMk/>
          <pc:sldMk cId="3973156372" sldId="733"/>
        </pc:sldMkLst>
        <pc:spChg chg="mod">
          <ac:chgData name="Sander Jansen" userId="82aff2f0-39d0-4a03-a9e9-14f3a870814b" providerId="ADAL" clId="{71DDD42B-18C6-4651-AA43-3D0FDB705EEB}" dt="2021-03-30T12:53:34.635" v="2046" actId="14100"/>
          <ac:spMkLst>
            <pc:docMk/>
            <pc:sldMk cId="3973156372" sldId="733"/>
            <ac:spMk id="4" creationId="{7CB8EC7D-4465-4BA5-8DA8-F2B3BB96EEAC}"/>
          </ac:spMkLst>
        </pc:spChg>
        <pc:picChg chg="add mod">
          <ac:chgData name="Sander Jansen" userId="82aff2f0-39d0-4a03-a9e9-14f3a870814b" providerId="ADAL" clId="{71DDD42B-18C6-4651-AA43-3D0FDB705EEB}" dt="2021-03-30T12:54:11.295" v="2048" actId="196"/>
          <ac:picMkLst>
            <pc:docMk/>
            <pc:sldMk cId="3973156372" sldId="733"/>
            <ac:picMk id="2050" creationId="{57DE987D-94CB-415B-AE7A-4BF2E986920C}"/>
          </ac:picMkLst>
        </pc:picChg>
      </pc:sldChg>
      <pc:sldChg chg="addSp delSp modSp mod delAnim modAnim addCm modCm">
        <pc:chgData name="Sander Jansen" userId="82aff2f0-39d0-4a03-a9e9-14f3a870814b" providerId="ADAL" clId="{71DDD42B-18C6-4651-AA43-3D0FDB705EEB}" dt="2021-03-30T15:25:31.300" v="2082"/>
        <pc:sldMkLst>
          <pc:docMk/>
          <pc:sldMk cId="1218381788" sldId="734"/>
        </pc:sldMkLst>
        <pc:spChg chg="del mod">
          <ac:chgData name="Sander Jansen" userId="82aff2f0-39d0-4a03-a9e9-14f3a870814b" providerId="ADAL" clId="{71DDD42B-18C6-4651-AA43-3D0FDB705EEB}" dt="2021-03-30T15:12:17.273" v="2063" actId="478"/>
          <ac:spMkLst>
            <pc:docMk/>
            <pc:sldMk cId="1218381788" sldId="734"/>
            <ac:spMk id="6" creationId="{FE04BF7D-0816-483B-9B39-A1773AA21280}"/>
          </ac:spMkLst>
        </pc:spChg>
        <pc:spChg chg="add mod">
          <ac:chgData name="Sander Jansen" userId="82aff2f0-39d0-4a03-a9e9-14f3a870814b" providerId="ADAL" clId="{71DDD42B-18C6-4651-AA43-3D0FDB705EEB}" dt="2021-03-30T15:24:04.625" v="2072" actId="1582"/>
          <ac:spMkLst>
            <pc:docMk/>
            <pc:sldMk cId="1218381788" sldId="734"/>
            <ac:spMk id="8" creationId="{8E555913-6F1F-4C45-9D63-B879379292F8}"/>
          </ac:spMkLst>
        </pc:spChg>
        <pc:spChg chg="add mod">
          <ac:chgData name="Sander Jansen" userId="82aff2f0-39d0-4a03-a9e9-14f3a870814b" providerId="ADAL" clId="{71DDD42B-18C6-4651-AA43-3D0FDB705EEB}" dt="2021-03-30T15:25:22.694" v="2081" actId="1076"/>
          <ac:spMkLst>
            <pc:docMk/>
            <pc:sldMk cId="1218381788" sldId="734"/>
            <ac:spMk id="9" creationId="{C5D20EBA-CC19-458D-B95C-C119649A209A}"/>
          </ac:spMkLst>
        </pc:spChg>
        <pc:picChg chg="add mod ord">
          <ac:chgData name="Sander Jansen" userId="82aff2f0-39d0-4a03-a9e9-14f3a870814b" providerId="ADAL" clId="{71DDD42B-18C6-4651-AA43-3D0FDB705EEB}" dt="2021-03-30T15:24:35.216" v="2076" actId="166"/>
          <ac:picMkLst>
            <pc:docMk/>
            <pc:sldMk cId="1218381788" sldId="734"/>
            <ac:picMk id="4" creationId="{7E3AE81C-AE09-41AB-8B95-33332FE8EAEA}"/>
          </ac:picMkLst>
        </pc:picChg>
      </pc:sldChg>
    </pc:docChg>
  </pc:docChgLst>
  <pc:docChgLst>
    <pc:chgData name="Rob Tjalma" userId="S::rob.tjalma@alliander.com::af7e90e8-0008-45d8-bf7d-ed50238f984d" providerId="AD" clId="Web-{73BA1A96-0287-4F81-9CF8-B9228FC922CD}"/>
    <pc:docChg chg="modSld">
      <pc:chgData name="Rob Tjalma" userId="S::rob.tjalma@alliander.com::af7e90e8-0008-45d8-bf7d-ed50238f984d" providerId="AD" clId="Web-{73BA1A96-0287-4F81-9CF8-B9228FC922CD}" dt="2021-03-29T12:22:57.380" v="6"/>
      <pc:docMkLst>
        <pc:docMk/>
      </pc:docMkLst>
      <pc:sldChg chg="addSp delSp modSp addCm">
        <pc:chgData name="Rob Tjalma" userId="S::rob.tjalma@alliander.com::af7e90e8-0008-45d8-bf7d-ed50238f984d" providerId="AD" clId="Web-{73BA1A96-0287-4F81-9CF8-B9228FC922CD}" dt="2021-03-29T12:22:57.380" v="6"/>
        <pc:sldMkLst>
          <pc:docMk/>
          <pc:sldMk cId="1910792436" sldId="729"/>
        </pc:sldMkLst>
        <pc:picChg chg="del">
          <ac:chgData name="Rob Tjalma" userId="S::rob.tjalma@alliander.com::af7e90e8-0008-45d8-bf7d-ed50238f984d" providerId="AD" clId="Web-{73BA1A96-0287-4F81-9CF8-B9228FC922CD}" dt="2021-03-29T12:21:36.066" v="0"/>
          <ac:picMkLst>
            <pc:docMk/>
            <pc:sldMk cId="1910792436" sldId="729"/>
            <ac:picMk id="3" creationId="{46407746-FF01-43BB-A3B3-CF0C608A694B}"/>
          </ac:picMkLst>
        </pc:picChg>
        <pc:picChg chg="add mod">
          <ac:chgData name="Rob Tjalma" userId="S::rob.tjalma@alliander.com::af7e90e8-0008-45d8-bf7d-ed50238f984d" providerId="AD" clId="Web-{73BA1A96-0287-4F81-9CF8-B9228FC922CD}" dt="2021-03-29T12:21:52.285" v="5" actId="14100"/>
          <ac:picMkLst>
            <pc:docMk/>
            <pc:sldMk cId="1910792436" sldId="729"/>
            <ac:picMk id="6" creationId="{2FD8DABC-4769-4838-BB12-DE372C74BDB6}"/>
          </ac:picMkLst>
        </pc:picChg>
        <pc:picChg chg="del">
          <ac:chgData name="Rob Tjalma" userId="S::rob.tjalma@alliander.com::af7e90e8-0008-45d8-bf7d-ed50238f984d" providerId="AD" clId="Web-{73BA1A96-0287-4F81-9CF8-B9228FC922CD}" dt="2021-03-29T12:21:46.645" v="3"/>
          <ac:picMkLst>
            <pc:docMk/>
            <pc:sldMk cId="1910792436" sldId="729"/>
            <ac:picMk id="8" creationId="{66F829E3-1EEB-4CA1-8C62-527AFFE5AB36}"/>
          </ac:picMkLst>
        </pc:picChg>
      </pc:sldChg>
    </pc:docChg>
  </pc:docChgLst>
  <pc:docChgLst>
    <pc:chgData name="Rob Tjalma" userId="S::rob.tjalma@alliander.com::af7e90e8-0008-45d8-bf7d-ed50238f984d" providerId="AD" clId="Web-{9DF9B78A-F014-4B52-A007-DFF243994149}"/>
    <pc:docChg chg="modSld">
      <pc:chgData name="Rob Tjalma" userId="S::rob.tjalma@alliander.com::af7e90e8-0008-45d8-bf7d-ed50238f984d" providerId="AD" clId="Web-{9DF9B78A-F014-4B52-A007-DFF243994149}" dt="2021-04-02T08:13:01.278" v="1" actId="20577"/>
      <pc:docMkLst>
        <pc:docMk/>
      </pc:docMkLst>
      <pc:sldChg chg="modSp">
        <pc:chgData name="Rob Tjalma" userId="S::rob.tjalma@alliander.com::af7e90e8-0008-45d8-bf7d-ed50238f984d" providerId="AD" clId="Web-{9DF9B78A-F014-4B52-A007-DFF243994149}" dt="2021-04-02T08:13:01.278" v="1" actId="20577"/>
        <pc:sldMkLst>
          <pc:docMk/>
          <pc:sldMk cId="3973156372" sldId="733"/>
        </pc:sldMkLst>
        <pc:spChg chg="mod">
          <ac:chgData name="Rob Tjalma" userId="S::rob.tjalma@alliander.com::af7e90e8-0008-45d8-bf7d-ed50238f984d" providerId="AD" clId="Web-{9DF9B78A-F014-4B52-A007-DFF243994149}" dt="2021-04-02T08:13:01.278" v="1" actId="20577"/>
          <ac:spMkLst>
            <pc:docMk/>
            <pc:sldMk cId="3973156372" sldId="733"/>
            <ac:spMk id="4" creationId="{7CB8EC7D-4465-4BA5-8DA8-F2B3BB96EEAC}"/>
          </ac:spMkLst>
        </pc:spChg>
      </pc:sldChg>
    </pc:docChg>
  </pc:docChgLst>
  <pc:docChgLst>
    <pc:chgData name="Sander Jansen" userId="S::sander.jansen@alliander.com::82aff2f0-39d0-4a03-a9e9-14f3a870814b" providerId="AD" clId="Web-{FFC5DCBE-BF3B-4D73-A264-F3446C49CEED}"/>
    <pc:docChg chg="modSld">
      <pc:chgData name="Sander Jansen" userId="S::sander.jansen@alliander.com::82aff2f0-39d0-4a03-a9e9-14f3a870814b" providerId="AD" clId="Web-{FFC5DCBE-BF3B-4D73-A264-F3446C49CEED}" dt="2021-04-02T08:28:28.414" v="38" actId="1076"/>
      <pc:docMkLst>
        <pc:docMk/>
      </pc:docMkLst>
      <pc:sldChg chg="delAnim">
        <pc:chgData name="Sander Jansen" userId="S::sander.jansen@alliander.com::82aff2f0-39d0-4a03-a9e9-14f3a870814b" providerId="AD" clId="Web-{FFC5DCBE-BF3B-4D73-A264-F3446C49CEED}" dt="2021-04-02T08:26:08.522" v="1"/>
        <pc:sldMkLst>
          <pc:docMk/>
          <pc:sldMk cId="567136599" sldId="724"/>
        </pc:sldMkLst>
      </pc:sldChg>
      <pc:sldChg chg="addSp modSp delAnim modAnim">
        <pc:chgData name="Sander Jansen" userId="S::sander.jansen@alliander.com::82aff2f0-39d0-4a03-a9e9-14f3a870814b" providerId="AD" clId="Web-{FFC5DCBE-BF3B-4D73-A264-F3446C49CEED}" dt="2021-04-02T08:28:28.414" v="38" actId="1076"/>
        <pc:sldMkLst>
          <pc:docMk/>
          <pc:sldMk cId="1543983877" sldId="727"/>
        </pc:sldMkLst>
        <pc:spChg chg="add mod">
          <ac:chgData name="Sander Jansen" userId="S::sander.jansen@alliander.com::82aff2f0-39d0-4a03-a9e9-14f3a870814b" providerId="AD" clId="Web-{FFC5DCBE-BF3B-4D73-A264-F3446C49CEED}" dt="2021-04-02T08:28:26.383" v="37" actId="1076"/>
          <ac:spMkLst>
            <pc:docMk/>
            <pc:sldMk cId="1543983877" sldId="727"/>
            <ac:spMk id="3" creationId="{FEDD8406-5DCA-4967-A4EC-226DECC4A73F}"/>
          </ac:spMkLst>
        </pc:spChg>
        <pc:spChg chg="add mod">
          <ac:chgData name="Sander Jansen" userId="S::sander.jansen@alliander.com::82aff2f0-39d0-4a03-a9e9-14f3a870814b" providerId="AD" clId="Web-{FFC5DCBE-BF3B-4D73-A264-F3446C49CEED}" dt="2021-04-02T08:28:28.414" v="38" actId="1076"/>
          <ac:spMkLst>
            <pc:docMk/>
            <pc:sldMk cId="1543983877" sldId="727"/>
            <ac:spMk id="6" creationId="{169127CE-5BB1-4E3D-B36D-FAB6F2FE4B4A}"/>
          </ac:spMkLst>
        </pc:spChg>
      </pc:sldChg>
      <pc:sldChg chg="delCm">
        <pc:chgData name="Sander Jansen" userId="S::sander.jansen@alliander.com::82aff2f0-39d0-4a03-a9e9-14f3a870814b" providerId="AD" clId="Web-{FFC5DCBE-BF3B-4D73-A264-F3446C49CEED}" dt="2021-04-02T08:25:21.990" v="0"/>
        <pc:sldMkLst>
          <pc:docMk/>
          <pc:sldMk cId="1218381788" sldId="734"/>
        </pc:sldMkLst>
      </pc:sldChg>
    </pc:docChg>
  </pc:docChgLst>
  <pc:docChgLst>
    <pc:chgData name="Rob Tjalma" userId="S::rob.tjalma@alliander.com::af7e90e8-0008-45d8-bf7d-ed50238f984d" providerId="AD" clId="Web-{46AE8178-1A6D-48F8-A485-99B09C457250}"/>
    <pc:docChg chg="modSld">
      <pc:chgData name="Rob Tjalma" userId="S::rob.tjalma@alliander.com::af7e90e8-0008-45d8-bf7d-ed50238f984d" providerId="AD" clId="Web-{46AE8178-1A6D-48F8-A485-99B09C457250}" dt="2021-03-30T14:17:22.054" v="17" actId="1076"/>
      <pc:docMkLst>
        <pc:docMk/>
      </pc:docMkLst>
      <pc:sldChg chg="addSp delSp modSp delCm">
        <pc:chgData name="Rob Tjalma" userId="S::rob.tjalma@alliander.com::af7e90e8-0008-45d8-bf7d-ed50238f984d" providerId="AD" clId="Web-{46AE8178-1A6D-48F8-A485-99B09C457250}" dt="2021-03-30T14:17:22.054" v="17" actId="1076"/>
        <pc:sldMkLst>
          <pc:docMk/>
          <pc:sldMk cId="1910792436" sldId="729"/>
        </pc:sldMkLst>
        <pc:spChg chg="del">
          <ac:chgData name="Rob Tjalma" userId="S::rob.tjalma@alliander.com::af7e90e8-0008-45d8-bf7d-ed50238f984d" providerId="AD" clId="Web-{46AE8178-1A6D-48F8-A485-99B09C457250}" dt="2021-03-30T14:15:02.114" v="3"/>
          <ac:spMkLst>
            <pc:docMk/>
            <pc:sldMk cId="1910792436" sldId="729"/>
            <ac:spMk id="7" creationId="{C097C6ED-04E5-4E5C-BED3-A3626AE91077}"/>
          </ac:spMkLst>
        </pc:spChg>
        <pc:spChg chg="del">
          <ac:chgData name="Rob Tjalma" userId="S::rob.tjalma@alliander.com::af7e90e8-0008-45d8-bf7d-ed50238f984d" providerId="AD" clId="Web-{46AE8178-1A6D-48F8-A485-99B09C457250}" dt="2021-03-30T14:15:02.114" v="1"/>
          <ac:spMkLst>
            <pc:docMk/>
            <pc:sldMk cId="1910792436" sldId="729"/>
            <ac:spMk id="9" creationId="{D10B9850-8389-4D2B-BECC-273BBFACB7DD}"/>
          </ac:spMkLst>
        </pc:spChg>
        <pc:picChg chg="del">
          <ac:chgData name="Rob Tjalma" userId="S::rob.tjalma@alliander.com::af7e90e8-0008-45d8-bf7d-ed50238f984d" providerId="AD" clId="Web-{46AE8178-1A6D-48F8-A485-99B09C457250}" dt="2021-03-30T14:15:02.114" v="4"/>
          <ac:picMkLst>
            <pc:docMk/>
            <pc:sldMk cId="1910792436" sldId="729"/>
            <ac:picMk id="3" creationId="{C6BC7BDF-E544-4ED0-BB90-AEF9F6B7CF93}"/>
          </ac:picMkLst>
        </pc:picChg>
        <pc:picChg chg="del">
          <ac:chgData name="Rob Tjalma" userId="S::rob.tjalma@alliander.com::af7e90e8-0008-45d8-bf7d-ed50238f984d" providerId="AD" clId="Web-{46AE8178-1A6D-48F8-A485-99B09C457250}" dt="2021-03-30T14:14:58.942" v="0"/>
          <ac:picMkLst>
            <pc:docMk/>
            <pc:sldMk cId="1910792436" sldId="729"/>
            <ac:picMk id="6" creationId="{2FD8DABC-4769-4838-BB12-DE372C74BDB6}"/>
          </ac:picMkLst>
        </pc:picChg>
        <pc:picChg chg="add del mod">
          <ac:chgData name="Rob Tjalma" userId="S::rob.tjalma@alliander.com::af7e90e8-0008-45d8-bf7d-ed50238f984d" providerId="AD" clId="Web-{46AE8178-1A6D-48F8-A485-99B09C457250}" dt="2021-03-30T14:15:22.317" v="8"/>
          <ac:picMkLst>
            <pc:docMk/>
            <pc:sldMk cId="1910792436" sldId="729"/>
            <ac:picMk id="8" creationId="{99BF31FA-46C2-4A7C-8644-98967E5B2354}"/>
          </ac:picMkLst>
        </pc:picChg>
        <pc:picChg chg="add del mod">
          <ac:chgData name="Rob Tjalma" userId="S::rob.tjalma@alliander.com::af7e90e8-0008-45d8-bf7d-ed50238f984d" providerId="AD" clId="Web-{46AE8178-1A6D-48F8-A485-99B09C457250}" dt="2021-03-30T14:16:50.569" v="10"/>
          <ac:picMkLst>
            <pc:docMk/>
            <pc:sldMk cId="1910792436" sldId="729"/>
            <ac:picMk id="10" creationId="{03141652-A00A-4968-B41B-0919777CDC9A}"/>
          </ac:picMkLst>
        </pc:picChg>
        <pc:picChg chg="add mod">
          <ac:chgData name="Rob Tjalma" userId="S::rob.tjalma@alliander.com::af7e90e8-0008-45d8-bf7d-ed50238f984d" providerId="AD" clId="Web-{46AE8178-1A6D-48F8-A485-99B09C457250}" dt="2021-03-30T14:17:22.054" v="17" actId="1076"/>
          <ac:picMkLst>
            <pc:docMk/>
            <pc:sldMk cId="1910792436" sldId="729"/>
            <ac:picMk id="11" creationId="{44EA6F86-5D1E-4FB0-9242-50FD8991EC6B}"/>
          </ac:picMkLst>
        </pc:picChg>
        <pc:picChg chg="del">
          <ac:chgData name="Rob Tjalma" userId="S::rob.tjalma@alliander.com::af7e90e8-0008-45d8-bf7d-ed50238f984d" providerId="AD" clId="Web-{46AE8178-1A6D-48F8-A485-99B09C457250}" dt="2021-03-30T14:15:02.114" v="2"/>
          <ac:picMkLst>
            <pc:docMk/>
            <pc:sldMk cId="1910792436" sldId="729"/>
            <ac:picMk id="1026" creationId="{CEAA53FB-C55D-4002-B51C-A4839222967E}"/>
          </ac:picMkLst>
        </pc:picChg>
      </pc:sldChg>
    </pc:docChg>
  </pc:docChgLst>
  <pc:docChgLst>
    <pc:chgData name="Sander Jansen" userId="S::sander.jansen@alliander.com::82aff2f0-39d0-4a03-a9e9-14f3a870814b" providerId="AD" clId="Web-{D95727EB-E1C1-4544-9687-A2FA85FF360E}"/>
    <pc:docChg chg="modSld">
      <pc:chgData name="Sander Jansen" userId="S::sander.jansen@alliander.com::82aff2f0-39d0-4a03-a9e9-14f3a870814b" providerId="AD" clId="Web-{D95727EB-E1C1-4544-9687-A2FA85FF360E}" dt="2021-03-29T13:28:27.115" v="131"/>
      <pc:docMkLst>
        <pc:docMk/>
      </pc:docMkLst>
      <pc:sldChg chg="modSp">
        <pc:chgData name="Sander Jansen" userId="S::sander.jansen@alliander.com::82aff2f0-39d0-4a03-a9e9-14f3a870814b" providerId="AD" clId="Web-{D95727EB-E1C1-4544-9687-A2FA85FF360E}" dt="2021-03-29T13:28:27.115" v="131"/>
        <pc:sldMkLst>
          <pc:docMk/>
          <pc:sldMk cId="335728087" sldId="728"/>
        </pc:sldMkLst>
        <pc:spChg chg="mod">
          <ac:chgData name="Sander Jansen" userId="S::sander.jansen@alliander.com::82aff2f0-39d0-4a03-a9e9-14f3a870814b" providerId="AD" clId="Web-{D95727EB-E1C1-4544-9687-A2FA85FF360E}" dt="2021-03-29T13:27:05.911" v="51" actId="20577"/>
          <ac:spMkLst>
            <pc:docMk/>
            <pc:sldMk cId="335728087" sldId="728"/>
            <ac:spMk id="3" creationId="{DA4073EE-8B4C-47B8-9462-019B90556329}"/>
          </ac:spMkLst>
        </pc:spChg>
        <pc:graphicFrameChg chg="mod modGraphic">
          <ac:chgData name="Sander Jansen" userId="S::sander.jansen@alliander.com::82aff2f0-39d0-4a03-a9e9-14f3a870814b" providerId="AD" clId="Web-{D95727EB-E1C1-4544-9687-A2FA85FF360E}" dt="2021-03-29T13:28:27.115" v="131"/>
          <ac:graphicFrameMkLst>
            <pc:docMk/>
            <pc:sldMk cId="335728087" sldId="728"/>
            <ac:graphicFrameMk id="7" creationId="{ECF9B3EE-C231-4E03-BE0B-0AD38EC19808}"/>
          </ac:graphicFrameMkLst>
        </pc:graphicFrameChg>
      </pc:sldChg>
      <pc:sldChg chg="addSp modSp addCm modCm">
        <pc:chgData name="Sander Jansen" userId="S::sander.jansen@alliander.com::82aff2f0-39d0-4a03-a9e9-14f3a870814b" providerId="AD" clId="Web-{D95727EB-E1C1-4544-9687-A2FA85FF360E}" dt="2021-03-29T13:19:33.313" v="8"/>
        <pc:sldMkLst>
          <pc:docMk/>
          <pc:sldMk cId="3973156372" sldId="733"/>
        </pc:sldMkLst>
        <pc:spChg chg="mod">
          <ac:chgData name="Sander Jansen" userId="S::sander.jansen@alliander.com::82aff2f0-39d0-4a03-a9e9-14f3a870814b" providerId="AD" clId="Web-{D95727EB-E1C1-4544-9687-A2FA85FF360E}" dt="2021-03-29T13:19:11.750" v="6" actId="20577"/>
          <ac:spMkLst>
            <pc:docMk/>
            <pc:sldMk cId="3973156372" sldId="733"/>
            <ac:spMk id="4" creationId="{7CB8EC7D-4465-4BA5-8DA8-F2B3BB96EEAC}"/>
          </ac:spMkLst>
        </pc:spChg>
        <pc:picChg chg="add mod modCrop">
          <ac:chgData name="Sander Jansen" userId="S::sander.jansen@alliander.com::82aff2f0-39d0-4a03-a9e9-14f3a870814b" providerId="AD" clId="Web-{D95727EB-E1C1-4544-9687-A2FA85FF360E}" dt="2021-03-29T13:18:56.344" v="3"/>
          <ac:picMkLst>
            <pc:docMk/>
            <pc:sldMk cId="3973156372" sldId="733"/>
            <ac:picMk id="3" creationId="{DB3907EB-E205-45A6-AD1B-E9EDB26B0387}"/>
          </ac:picMkLst>
        </pc:picChg>
      </pc:sldChg>
      <pc:sldChg chg="addSp delSp modSp">
        <pc:chgData name="Sander Jansen" userId="S::sander.jansen@alliander.com::82aff2f0-39d0-4a03-a9e9-14f3a870814b" providerId="AD" clId="Web-{D95727EB-E1C1-4544-9687-A2FA85FF360E}" dt="2021-03-29T13:26:09.629" v="38" actId="1076"/>
        <pc:sldMkLst>
          <pc:docMk/>
          <pc:sldMk cId="1218381788" sldId="734"/>
        </pc:sldMkLst>
        <pc:spChg chg="mod">
          <ac:chgData name="Sander Jansen" userId="S::sander.jansen@alliander.com::82aff2f0-39d0-4a03-a9e9-14f3a870814b" providerId="AD" clId="Web-{D95727EB-E1C1-4544-9687-A2FA85FF360E}" dt="2021-03-29T13:23:39.237" v="10" actId="20577"/>
          <ac:spMkLst>
            <pc:docMk/>
            <pc:sldMk cId="1218381788" sldId="734"/>
            <ac:spMk id="2" creationId="{44E54F42-389C-44E3-915C-67B6DC48E9C0}"/>
          </ac:spMkLst>
        </pc:spChg>
        <pc:spChg chg="add mod">
          <ac:chgData name="Sander Jansen" userId="S::sander.jansen@alliander.com::82aff2f0-39d0-4a03-a9e9-14f3a870814b" providerId="AD" clId="Web-{D95727EB-E1C1-4544-9687-A2FA85FF360E}" dt="2021-03-29T13:26:02.770" v="37" actId="1076"/>
          <ac:spMkLst>
            <pc:docMk/>
            <pc:sldMk cId="1218381788" sldId="734"/>
            <ac:spMk id="6" creationId="{FE04BF7D-0816-483B-9B39-A1773AA21280}"/>
          </ac:spMkLst>
        </pc:spChg>
        <pc:spChg chg="add mod">
          <ac:chgData name="Sander Jansen" userId="S::sander.jansen@alliander.com::82aff2f0-39d0-4a03-a9e9-14f3a870814b" providerId="AD" clId="Web-{D95727EB-E1C1-4544-9687-A2FA85FF360E}" dt="2021-03-29T13:26:09.629" v="38" actId="1076"/>
          <ac:spMkLst>
            <pc:docMk/>
            <pc:sldMk cId="1218381788" sldId="734"/>
            <ac:spMk id="7" creationId="{4FF76EEA-3901-43EE-9EB2-6AEA150BF78B}"/>
          </ac:spMkLst>
        </pc:spChg>
        <pc:picChg chg="add mod">
          <ac:chgData name="Sander Jansen" userId="S::sander.jansen@alliander.com::82aff2f0-39d0-4a03-a9e9-14f3a870814b" providerId="AD" clId="Web-{D95727EB-E1C1-4544-9687-A2FA85FF360E}" dt="2021-03-29T13:25:58.317" v="36" actId="14100"/>
          <ac:picMkLst>
            <pc:docMk/>
            <pc:sldMk cId="1218381788" sldId="734"/>
            <ac:picMk id="3" creationId="{AC3B45A6-B7D1-4478-893F-4C61363F23A4}"/>
          </ac:picMkLst>
        </pc:picChg>
        <pc:picChg chg="del">
          <ac:chgData name="Sander Jansen" userId="S::sander.jansen@alliander.com::82aff2f0-39d0-4a03-a9e9-14f3a870814b" providerId="AD" clId="Web-{D95727EB-E1C1-4544-9687-A2FA85FF360E}" dt="2021-03-29T13:25:51.285" v="34"/>
          <ac:picMkLst>
            <pc:docMk/>
            <pc:sldMk cId="1218381788" sldId="734"/>
            <ac:picMk id="4" creationId="{0306E93A-FA58-42F2-9FB4-D382F9D1D21C}"/>
          </ac:picMkLst>
        </pc:picChg>
      </pc:sldChg>
    </pc:docChg>
  </pc:docChgLst>
  <pc:docChgLst>
    <pc:chgData name="Rob Tjalma" userId="S::rob.tjalma@alliander.com::af7e90e8-0008-45d8-bf7d-ed50238f984d" providerId="AD" clId="Web-{AEBC9555-554F-4509-A86C-32CD4A0DA494}"/>
    <pc:docChg chg="modSld">
      <pc:chgData name="Rob Tjalma" userId="S::rob.tjalma@alliander.com::af7e90e8-0008-45d8-bf7d-ed50238f984d" providerId="AD" clId="Web-{AEBC9555-554F-4509-A86C-32CD4A0DA494}" dt="2021-03-29T12:19:10.215" v="3" actId="14100"/>
      <pc:docMkLst>
        <pc:docMk/>
      </pc:docMkLst>
      <pc:sldChg chg="addSp modSp">
        <pc:chgData name="Rob Tjalma" userId="S::rob.tjalma@alliander.com::af7e90e8-0008-45d8-bf7d-ed50238f984d" providerId="AD" clId="Web-{AEBC9555-554F-4509-A86C-32CD4A0DA494}" dt="2021-03-29T12:19:10.215" v="3" actId="14100"/>
        <pc:sldMkLst>
          <pc:docMk/>
          <pc:sldMk cId="1910792436" sldId="729"/>
        </pc:sldMkLst>
        <pc:picChg chg="add mod">
          <ac:chgData name="Rob Tjalma" userId="S::rob.tjalma@alliander.com::af7e90e8-0008-45d8-bf7d-ed50238f984d" providerId="AD" clId="Web-{AEBC9555-554F-4509-A86C-32CD4A0DA494}" dt="2021-03-29T12:19:10.215" v="3" actId="14100"/>
          <ac:picMkLst>
            <pc:docMk/>
            <pc:sldMk cId="1910792436" sldId="729"/>
            <ac:picMk id="3" creationId="{46407746-FF01-43BB-A3B3-CF0C608A694B}"/>
          </ac:picMkLst>
        </pc:picChg>
      </pc:sldChg>
    </pc:docChg>
  </pc:docChgLst>
  <pc:docChgLst>
    <pc:chgData name="Rob Tjalma" userId="S::rob.tjalma@alliander.com::af7e90e8-0008-45d8-bf7d-ed50238f984d" providerId="AD" clId="Web-{FC61E0DF-FB2D-4379-9DF4-678B8CD13D13}"/>
    <pc:docChg chg="modSld">
      <pc:chgData name="Rob Tjalma" userId="S::rob.tjalma@alliander.com::af7e90e8-0008-45d8-bf7d-ed50238f984d" providerId="AD" clId="Web-{FC61E0DF-FB2D-4379-9DF4-678B8CD13D13}" dt="2021-03-30T13:36:11.914" v="92" actId="20577"/>
      <pc:docMkLst>
        <pc:docMk/>
      </pc:docMkLst>
      <pc:sldChg chg="modSp">
        <pc:chgData name="Rob Tjalma" userId="S::rob.tjalma@alliander.com::af7e90e8-0008-45d8-bf7d-ed50238f984d" providerId="AD" clId="Web-{FC61E0DF-FB2D-4379-9DF4-678B8CD13D13}" dt="2021-03-30T13:36:11.914" v="92" actId="20577"/>
        <pc:sldMkLst>
          <pc:docMk/>
          <pc:sldMk cId="3973156372" sldId="733"/>
        </pc:sldMkLst>
        <pc:spChg chg="mod">
          <ac:chgData name="Rob Tjalma" userId="S::rob.tjalma@alliander.com::af7e90e8-0008-45d8-bf7d-ed50238f984d" providerId="AD" clId="Web-{FC61E0DF-FB2D-4379-9DF4-678B8CD13D13}" dt="2021-03-30T13:36:11.914" v="92" actId="20577"/>
          <ac:spMkLst>
            <pc:docMk/>
            <pc:sldMk cId="3973156372" sldId="733"/>
            <ac:spMk id="4" creationId="{7CB8EC7D-4465-4BA5-8DA8-F2B3BB96EEAC}"/>
          </ac:spMkLst>
        </pc:spChg>
      </pc:sldChg>
    </pc:docChg>
  </pc:docChgLst>
  <pc:docChgLst>
    <pc:chgData name="Rob Tjalma" userId="S::rob.tjalma@alliander.com::af7e90e8-0008-45d8-bf7d-ed50238f984d" providerId="AD" clId="Web-{8F1C2684-853E-4661-8111-20BD4280591C}"/>
    <pc:docChg chg="modSld">
      <pc:chgData name="Rob Tjalma" userId="S::rob.tjalma@alliander.com::af7e90e8-0008-45d8-bf7d-ed50238f984d" providerId="AD" clId="Web-{8F1C2684-853E-4661-8111-20BD4280591C}" dt="2021-04-01T08:22:27.851" v="4" actId="1076"/>
      <pc:docMkLst>
        <pc:docMk/>
      </pc:docMkLst>
      <pc:sldChg chg="addSp delSp modSp">
        <pc:chgData name="Rob Tjalma" userId="S::rob.tjalma@alliander.com::af7e90e8-0008-45d8-bf7d-ed50238f984d" providerId="AD" clId="Web-{8F1C2684-853E-4661-8111-20BD4280591C}" dt="2021-04-01T08:22:27.851" v="4" actId="1076"/>
        <pc:sldMkLst>
          <pc:docMk/>
          <pc:sldMk cId="1910792436" sldId="729"/>
        </pc:sldMkLst>
        <pc:picChg chg="del">
          <ac:chgData name="Rob Tjalma" userId="S::rob.tjalma@alliander.com::af7e90e8-0008-45d8-bf7d-ed50238f984d" providerId="AD" clId="Web-{8F1C2684-853E-4661-8111-20BD4280591C}" dt="2021-04-01T08:22:18.054" v="0"/>
          <ac:picMkLst>
            <pc:docMk/>
            <pc:sldMk cId="1910792436" sldId="729"/>
            <ac:picMk id="3" creationId="{7B3D0F79-CC2D-429C-9143-708BDE77A80A}"/>
          </ac:picMkLst>
        </pc:picChg>
        <pc:picChg chg="add mod">
          <ac:chgData name="Rob Tjalma" userId="S::rob.tjalma@alliander.com::af7e90e8-0008-45d8-bf7d-ed50238f984d" providerId="AD" clId="Web-{8F1C2684-853E-4661-8111-20BD4280591C}" dt="2021-04-01T08:22:27.851" v="4" actId="1076"/>
          <ac:picMkLst>
            <pc:docMk/>
            <pc:sldMk cId="1910792436" sldId="729"/>
            <ac:picMk id="6" creationId="{5D464026-97CE-4314-9F73-F7380A070320}"/>
          </ac:picMkLst>
        </pc:picChg>
      </pc:sldChg>
    </pc:docChg>
  </pc:docChgLst>
  <pc:docChgLst>
    <pc:chgData name="Rob Tjalma" userId="S::rob.tjalma@alliander.com::af7e90e8-0008-45d8-bf7d-ed50238f984d" providerId="AD" clId="Web-{C812FF79-AB27-417C-9876-67310E138CDA}"/>
    <pc:docChg chg="modSld">
      <pc:chgData name="Rob Tjalma" userId="S::rob.tjalma@alliander.com::af7e90e8-0008-45d8-bf7d-ed50238f984d" providerId="AD" clId="Web-{C812FF79-AB27-417C-9876-67310E138CDA}" dt="2021-03-29T11:18:12.722" v="4" actId="20577"/>
      <pc:docMkLst>
        <pc:docMk/>
      </pc:docMkLst>
      <pc:sldChg chg="modSp">
        <pc:chgData name="Rob Tjalma" userId="S::rob.tjalma@alliander.com::af7e90e8-0008-45d8-bf7d-ed50238f984d" providerId="AD" clId="Web-{C812FF79-AB27-417C-9876-67310E138CDA}" dt="2021-03-29T11:18:12.722" v="4" actId="20577"/>
        <pc:sldMkLst>
          <pc:docMk/>
          <pc:sldMk cId="1790618977" sldId="270"/>
        </pc:sldMkLst>
        <pc:spChg chg="mod">
          <ac:chgData name="Rob Tjalma" userId="S::rob.tjalma@alliander.com::af7e90e8-0008-45d8-bf7d-ed50238f984d" providerId="AD" clId="Web-{C812FF79-AB27-417C-9876-67310E138CDA}" dt="2021-03-29T11:18:12.722" v="4" actId="20577"/>
          <ac:spMkLst>
            <pc:docMk/>
            <pc:sldMk cId="1790618977" sldId="270"/>
            <ac:spMk id="7" creationId="{727E4F87-32FF-495E-9CB6-D5D2D2BBEE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48F85-D446-2B45-B57A-C0A25DE936C4}" type="datetimeFigureOut">
              <a:rPr lang="en-US" smtClean="0"/>
              <a:t>4/2/2021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08DEA-7264-264A-9AB1-2FE28E381D91}" type="slidenum">
              <a:rPr lang="en-US" smtClean="0"/>
              <a:t>‹nr.›</a:t>
            </a:fld>
            <a:endParaRPr lang="en-US"/>
          </a:p>
        </p:txBody>
      </p:sp>
    </p:spTree>
    <p:extLst>
      <p:ext uri="{BB962C8B-B14F-4D97-AF65-F5344CB8AC3E}">
        <p14:creationId xmlns:p14="http://schemas.microsoft.com/office/powerpoint/2010/main" val="190982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53aa9c232_0_16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853aa9c232_0_16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SzPts val="1400"/>
              <a:defRPr/>
            </a:pPr>
            <a:r>
              <a:rPr lang="en-US">
                <a:cs typeface="+mn-lt"/>
              </a:rPr>
              <a:t>Renewable energy</a:t>
            </a:r>
            <a:endParaRPr lang="nl-NL"/>
          </a:p>
          <a:p>
            <a:pPr>
              <a:buSzPts val="1400"/>
              <a:defRPr/>
            </a:pPr>
            <a:r>
              <a:rPr lang="en-US">
                <a:cs typeface="+mn-lt"/>
              </a:rPr>
              <a:t>Flexibility</a:t>
            </a:r>
          </a:p>
          <a:p>
            <a:pPr>
              <a:buSzPts val="1400"/>
              <a:defRPr/>
            </a:pPr>
            <a:br>
              <a:rPr lang="en-US">
                <a:cs typeface="+mn-lt"/>
              </a:rPr>
            </a:br>
            <a:br>
              <a:rPr lang="en-US">
                <a:cs typeface="+mn-lt"/>
              </a:rPr>
            </a:br>
            <a:r>
              <a:rPr lang="en-US" sz="1200">
                <a:solidFill>
                  <a:schemeClr val="tx1"/>
                </a:solidFill>
              </a:rPr>
              <a:t>Due to the Energy Transition the use of power transmission and distribution grids is changing. The control architecture of power grids needs to be swiftly adapted to take account of infeed at lower grid levels, higher dynamics in flow patterns and more distributed controls (both internal controls and grid flexibility services from third parties).</a:t>
            </a:r>
            <a:endParaRPr lang="en-US">
              <a:cs typeface="Calibri"/>
            </a:endParaRP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Talking Points:</a:t>
            </a:r>
            <a:endParaRPr/>
          </a:p>
          <a:p>
            <a:pPr>
              <a:buSzPts val="1400"/>
            </a:pPr>
            <a:r>
              <a:rPr lang="en-US"/>
              <a:t>Disruption is what happens to people who don’t forecast what’s about to happen. </a:t>
            </a: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Transformation is better.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The world around energy has changed</a:t>
            </a:r>
            <a:endParaRPr/>
          </a:p>
          <a:p>
            <a:pPr marL="0" lvl="0" indent="0" algn="l" rtl="0">
              <a:lnSpc>
                <a:spcPct val="100000"/>
              </a:lnSpc>
              <a:spcBef>
                <a:spcPts val="0"/>
              </a:spcBef>
              <a:spcAft>
                <a:spcPts val="0"/>
              </a:spcAft>
              <a:buSzPts val="1400"/>
              <a:buNone/>
            </a:pPr>
            <a:r>
              <a:rPr lang="en-US"/>
              <a:t>- It’s simultaneously opening opportunities like we’ve never seen before for those that change with it, as it rapidly erodes the relevance of those that don’t embrace the change</a:t>
            </a:r>
            <a:endParaRPr/>
          </a:p>
          <a:p>
            <a:pPr marL="0" lvl="0" indent="0" algn="l" rtl="0">
              <a:lnSpc>
                <a:spcPct val="100000"/>
              </a:lnSpc>
              <a:spcBef>
                <a:spcPts val="0"/>
              </a:spcBef>
              <a:spcAft>
                <a:spcPts val="0"/>
              </a:spcAft>
              <a:buSzPts val="1400"/>
              <a:buNone/>
            </a:pPr>
            <a:r>
              <a:rPr lang="en-US"/>
              <a:t>- We’ve seen it in other industries and no one in the energy industry is immune to the change that is happening in our industry.</a:t>
            </a:r>
            <a:endParaRPr/>
          </a:p>
          <a:p>
            <a:pPr marL="0" lvl="0" indent="0" algn="l" rtl="0">
              <a:lnSpc>
                <a:spcPct val="100000"/>
              </a:lnSpc>
              <a:spcBef>
                <a:spcPts val="0"/>
              </a:spcBef>
              <a:spcAft>
                <a:spcPts val="0"/>
              </a:spcAft>
              <a:buSzPts val="1400"/>
              <a:buNone/>
            </a:pPr>
            <a:endParaRPr lang="nl-NL"/>
          </a:p>
          <a:p>
            <a:pPr marL="0" lvl="0" indent="0" algn="l" rtl="0">
              <a:lnSpc>
                <a:spcPct val="100000"/>
              </a:lnSpc>
              <a:spcBef>
                <a:spcPts val="0"/>
              </a:spcBef>
              <a:spcAft>
                <a:spcPts val="0"/>
              </a:spcAft>
              <a:buSzPts val="1400"/>
              <a:buNone/>
            </a:pPr>
            <a:endParaRPr lang="nl-NL"/>
          </a:p>
          <a:p>
            <a:pPr marL="0" lvl="0" indent="0" algn="l" rtl="0">
              <a:lnSpc>
                <a:spcPct val="100000"/>
              </a:lnSpc>
              <a:spcBef>
                <a:spcPts val="0"/>
              </a:spcBef>
              <a:spcAft>
                <a:spcPts val="0"/>
              </a:spcAft>
              <a:buSzPts val="1400"/>
              <a:buNone/>
            </a:pPr>
            <a:endParaRPr/>
          </a:p>
        </p:txBody>
      </p:sp>
      <p:sp>
        <p:nvSpPr>
          <p:cNvPr id="525" name="Google Shape;525;g853aa9c232_0_16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8413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7</a:t>
            </a:fld>
            <a:endParaRPr lang="en-US"/>
          </a:p>
        </p:txBody>
      </p:sp>
    </p:spTree>
    <p:extLst>
      <p:ext uri="{BB962C8B-B14F-4D97-AF65-F5344CB8AC3E}">
        <p14:creationId xmlns:p14="http://schemas.microsoft.com/office/powerpoint/2010/main" val="392020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err="1">
                <a:cs typeface="Calibri"/>
              </a:rPr>
              <a:t>Seapath</a:t>
            </a:r>
            <a:r>
              <a:rPr lang="en-US">
                <a:cs typeface="Calibri"/>
              </a:rPr>
              <a:t> </a:t>
            </a:r>
            <a:r>
              <a:rPr lang="en-US" err="1">
                <a:cs typeface="Calibri"/>
              </a:rPr>
              <a:t>komt</a:t>
            </a:r>
            <a:r>
              <a:rPr lang="en-US">
                <a:cs typeface="Calibri"/>
              </a:rPr>
              <a:t> </a:t>
            </a:r>
            <a:r>
              <a:rPr lang="en-US" err="1">
                <a:cs typeface="Calibri"/>
              </a:rPr>
              <a:t>na</a:t>
            </a:r>
            <a:r>
              <a:rPr lang="en-US">
                <a:cs typeface="Calibri"/>
              </a:rPr>
              <a:t> </a:t>
            </a:r>
            <a:r>
              <a:rPr lang="en-US" err="1">
                <a:cs typeface="Calibri"/>
              </a:rPr>
              <a:t>ons</a:t>
            </a:r>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8</a:t>
            </a:fld>
            <a:endParaRPr lang="en-US"/>
          </a:p>
        </p:txBody>
      </p:sp>
    </p:spTree>
    <p:extLst>
      <p:ext uri="{BB962C8B-B14F-4D97-AF65-F5344CB8AC3E}">
        <p14:creationId xmlns:p14="http://schemas.microsoft.com/office/powerpoint/2010/main" val="1780464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cs typeface="Calibri"/>
              </a:rPr>
              <a:t>Faster</a:t>
            </a:r>
            <a:r>
              <a:rPr lang="nl-NL">
                <a:cs typeface="Calibri"/>
              </a:rPr>
              <a:t> development </a:t>
            </a:r>
            <a:r>
              <a:rPr lang="nl-NL" err="1">
                <a:cs typeface="Calibri"/>
              </a:rPr>
              <a:t>and</a:t>
            </a:r>
            <a:r>
              <a:rPr lang="nl-NL">
                <a:cs typeface="Calibri"/>
              </a:rPr>
              <a:t> </a:t>
            </a:r>
            <a:r>
              <a:rPr lang="nl-NL" err="1">
                <a:cs typeface="Calibri"/>
              </a:rPr>
              <a:t>collaboration</a:t>
            </a:r>
            <a:endParaRPr lang="nl-NL" err="1"/>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9</a:t>
            </a:fld>
            <a:endParaRPr lang="en-US"/>
          </a:p>
        </p:txBody>
      </p:sp>
    </p:spTree>
    <p:extLst>
      <p:ext uri="{BB962C8B-B14F-4D97-AF65-F5344CB8AC3E}">
        <p14:creationId xmlns:p14="http://schemas.microsoft.com/office/powerpoint/2010/main" val="165186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err="1">
                <a:cs typeface="Calibri"/>
              </a:rPr>
              <a:t>Why</a:t>
            </a:r>
            <a:r>
              <a:rPr lang="nl-NL">
                <a:cs typeface="Calibri"/>
              </a:rPr>
              <a:t> is </a:t>
            </a:r>
            <a:r>
              <a:rPr lang="nl-NL" err="1">
                <a:cs typeface="Calibri"/>
              </a:rPr>
              <a:t>this</a:t>
            </a:r>
            <a:r>
              <a:rPr lang="nl-NL">
                <a:cs typeface="Calibri"/>
              </a:rPr>
              <a:t> important?</a:t>
            </a:r>
          </a:p>
          <a:p>
            <a:endParaRPr lang="nl-NL">
              <a:cs typeface="Calibri"/>
            </a:endParaRPr>
          </a:p>
          <a:p>
            <a:endParaRPr lang="nl-NL">
              <a:cs typeface="Calibri"/>
            </a:endParaRPr>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10</a:t>
            </a:fld>
            <a:endParaRPr lang="en-US"/>
          </a:p>
        </p:txBody>
      </p:sp>
    </p:spTree>
    <p:extLst>
      <p:ext uri="{BB962C8B-B14F-4D97-AF65-F5344CB8AC3E}">
        <p14:creationId xmlns:p14="http://schemas.microsoft.com/office/powerpoint/2010/main" val="16468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11</a:t>
            </a:fld>
            <a:endParaRPr lang="en-US"/>
          </a:p>
        </p:txBody>
      </p:sp>
    </p:spTree>
    <p:extLst>
      <p:ext uri="{BB962C8B-B14F-4D97-AF65-F5344CB8AC3E}">
        <p14:creationId xmlns:p14="http://schemas.microsoft.com/office/powerpoint/2010/main" val="323895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12</a:t>
            </a:fld>
            <a:endParaRPr lang="en-US"/>
          </a:p>
        </p:txBody>
      </p:sp>
    </p:spTree>
    <p:extLst>
      <p:ext uri="{BB962C8B-B14F-4D97-AF65-F5344CB8AC3E}">
        <p14:creationId xmlns:p14="http://schemas.microsoft.com/office/powerpoint/2010/main" val="138626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13</a:t>
            </a:fld>
            <a:endParaRPr lang="en-US"/>
          </a:p>
        </p:txBody>
      </p:sp>
    </p:spTree>
    <p:extLst>
      <p:ext uri="{BB962C8B-B14F-4D97-AF65-F5344CB8AC3E}">
        <p14:creationId xmlns:p14="http://schemas.microsoft.com/office/powerpoint/2010/main" val="330340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6E08DEA-7264-264A-9AB1-2FE28E381D91}" type="slidenum">
              <a:rPr lang="en-US" smtClean="0"/>
              <a:t>14</a:t>
            </a:fld>
            <a:endParaRPr lang="en-US"/>
          </a:p>
        </p:txBody>
      </p:sp>
    </p:spTree>
    <p:extLst>
      <p:ext uri="{BB962C8B-B14F-4D97-AF65-F5344CB8AC3E}">
        <p14:creationId xmlns:p14="http://schemas.microsoft.com/office/powerpoint/2010/main" val="563784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226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6"/>
        <p:cNvGrpSpPr/>
        <p:nvPr/>
      </p:nvGrpSpPr>
      <p:grpSpPr>
        <a:xfrm>
          <a:off x="0" y="0"/>
          <a:ext cx="0" cy="0"/>
          <a:chOff x="0" y="0"/>
          <a:chExt cx="0" cy="0"/>
        </a:xfrm>
      </p:grpSpPr>
      <p:sp>
        <p:nvSpPr>
          <p:cNvPr id="37" name="Google Shape;37;p24"/>
          <p:cNvSpPr txBox="1">
            <a:spLocks noGrp="1"/>
          </p:cNvSpPr>
          <p:nvPr>
            <p:ph type="ctrTitle"/>
          </p:nvPr>
        </p:nvSpPr>
        <p:spPr>
          <a:xfrm>
            <a:off x="1143000" y="841772"/>
            <a:ext cx="6858000" cy="1790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 name="Image 3" descr="Une image contenant horloge, dessin, lumière&#10;&#10;Description générée automatiquement">
            <a:extLst>
              <a:ext uri="{FF2B5EF4-FFF2-40B4-BE49-F238E27FC236}">
                <a16:creationId xmlns:a16="http://schemas.microsoft.com/office/drawing/2014/main" id="{E0332B32-6A8D-41F5-8A66-320B62A2FD33}"/>
              </a:ext>
            </a:extLst>
          </p:cNvPr>
          <p:cNvPicPr>
            <a:picLocks noChangeAspect="1"/>
          </p:cNvPicPr>
          <p:nvPr userDrawn="1"/>
        </p:nvPicPr>
        <p:blipFill>
          <a:blip r:embed="rId2"/>
          <a:stretch>
            <a:fillRect/>
          </a:stretch>
        </p:blipFill>
        <p:spPr>
          <a:xfrm>
            <a:off x="3091070" y="2769261"/>
            <a:ext cx="2961861" cy="927468"/>
          </a:xfrm>
          <a:prstGeom prst="rect">
            <a:avLst/>
          </a:prstGeom>
        </p:spPr>
      </p:pic>
    </p:spTree>
    <p:extLst>
      <p:ext uri="{BB962C8B-B14F-4D97-AF65-F5344CB8AC3E}">
        <p14:creationId xmlns:p14="http://schemas.microsoft.com/office/powerpoint/2010/main" val="5011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with Image" preserve="1">
  <p:cSld name="1_Title with Image">
    <p:spTree>
      <p:nvGrpSpPr>
        <p:cNvPr id="1" name="Shape 33"/>
        <p:cNvGrpSpPr/>
        <p:nvPr/>
      </p:nvGrpSpPr>
      <p:grpSpPr>
        <a:xfrm>
          <a:off x="0" y="0"/>
          <a:ext cx="0" cy="0"/>
          <a:chOff x="0" y="0"/>
          <a:chExt cx="0" cy="0"/>
        </a:xfrm>
      </p:grpSpPr>
      <p:sp>
        <p:nvSpPr>
          <p:cNvPr id="35" name="Google Shape;35;p23"/>
          <p:cNvSpPr txBox="1">
            <a:spLocks noGrp="1"/>
          </p:cNvSpPr>
          <p:nvPr>
            <p:ph type="title"/>
          </p:nvPr>
        </p:nvSpPr>
        <p:spPr>
          <a:xfrm>
            <a:off x="342900" y="3271345"/>
            <a:ext cx="8435340" cy="1572607"/>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3300" b="0" i="0" cap="none">
                <a:solidFill>
                  <a:schemeClr val="dk1"/>
                </a:solidFill>
                <a:latin typeface="Arial" panose="020B0604020202020204" pitchFamily="34" charset="0"/>
                <a:ea typeface="Arial" panose="020B0604020202020204" pitchFamily="34" charset="0"/>
                <a:cs typeface="Arial" panose="020B0604020202020204" pitchFamily="34" charset="0"/>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46269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userDrawn="1">
  <p:cSld name="Two Columns">
    <p:spTree>
      <p:nvGrpSpPr>
        <p:cNvPr id="1" name="Shape 44"/>
        <p:cNvGrpSpPr/>
        <p:nvPr/>
      </p:nvGrpSpPr>
      <p:grpSpPr>
        <a:xfrm>
          <a:off x="0" y="0"/>
          <a:ext cx="0" cy="0"/>
          <a:chOff x="0" y="0"/>
          <a:chExt cx="0" cy="0"/>
        </a:xfrm>
      </p:grpSpPr>
      <p:sp>
        <p:nvSpPr>
          <p:cNvPr id="46" name="Google Shape;46;p28"/>
          <p:cNvSpPr txBox="1">
            <a:spLocks noGrp="1"/>
          </p:cNvSpPr>
          <p:nvPr>
            <p:ph type="body" idx="1"/>
          </p:nvPr>
        </p:nvSpPr>
        <p:spPr>
          <a:xfrm>
            <a:off x="342899" y="1440180"/>
            <a:ext cx="397764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7" name="Google Shape;47;p28"/>
          <p:cNvSpPr txBox="1">
            <a:spLocks noGrp="1"/>
          </p:cNvSpPr>
          <p:nvPr>
            <p:ph type="body" idx="2"/>
          </p:nvPr>
        </p:nvSpPr>
        <p:spPr>
          <a:xfrm>
            <a:off x="4821381" y="1440180"/>
            <a:ext cx="397764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48" name="Google Shape;48;p28"/>
          <p:cNvPicPr preferRelativeResize="0"/>
          <p:nvPr/>
        </p:nvPicPr>
        <p:blipFill rotWithShape="1">
          <a:blip r:embed="rId2">
            <a:alphaModFix/>
          </a:blip>
          <a:srcRect/>
          <a:stretch/>
        </p:blipFill>
        <p:spPr>
          <a:xfrm>
            <a:off x="7603639" y="4842272"/>
            <a:ext cx="1197461" cy="154305"/>
          </a:xfrm>
          <a:prstGeom prst="rect">
            <a:avLst/>
          </a:prstGeom>
          <a:noFill/>
          <a:ln>
            <a:noFill/>
          </a:ln>
        </p:spPr>
      </p:pic>
      <p:sp>
        <p:nvSpPr>
          <p:cNvPr id="7" name="Google Shape;23;p22">
            <a:extLst>
              <a:ext uri="{FF2B5EF4-FFF2-40B4-BE49-F238E27FC236}">
                <a16:creationId xmlns:a16="http://schemas.microsoft.com/office/drawing/2014/main" id="{4A19E540-3D53-443A-8584-2A27B3BF7093}"/>
              </a:ext>
            </a:extLst>
          </p:cNvPr>
          <p:cNvSpPr txBox="1">
            <a:spLocks noGrp="1"/>
          </p:cNvSpPr>
          <p:nvPr>
            <p:ph type="title"/>
          </p:nvPr>
        </p:nvSpPr>
        <p:spPr>
          <a:xfrm>
            <a:off x="342900" y="342900"/>
            <a:ext cx="8435340" cy="745435"/>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31316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userDrawn="1">
  <p:cSld name="Three Columns">
    <p:spTree>
      <p:nvGrpSpPr>
        <p:cNvPr id="1" name="Shape 50"/>
        <p:cNvGrpSpPr/>
        <p:nvPr/>
      </p:nvGrpSpPr>
      <p:grpSpPr>
        <a:xfrm>
          <a:off x="0" y="0"/>
          <a:ext cx="0" cy="0"/>
          <a:chOff x="0" y="0"/>
          <a:chExt cx="0" cy="0"/>
        </a:xfrm>
      </p:grpSpPr>
      <p:cxnSp>
        <p:nvCxnSpPr>
          <p:cNvPr id="52" name="Google Shape;52;p29"/>
          <p:cNvCxnSpPr/>
          <p:nvPr/>
        </p:nvCxnSpPr>
        <p:spPr>
          <a:xfrm rot="10800000">
            <a:off x="3066335" y="1440180"/>
            <a:ext cx="0" cy="3394710"/>
          </a:xfrm>
          <a:prstGeom prst="straightConnector1">
            <a:avLst/>
          </a:prstGeom>
          <a:noFill/>
          <a:ln w="12700" cap="flat" cmpd="sng">
            <a:solidFill>
              <a:srgbClr val="0070C0"/>
            </a:solidFill>
            <a:prstDash val="solid"/>
            <a:miter lim="800000"/>
            <a:headEnd type="none" w="sm" len="sm"/>
            <a:tailEnd type="none" w="sm" len="sm"/>
          </a:ln>
        </p:spPr>
      </p:cxnSp>
      <p:cxnSp>
        <p:nvCxnSpPr>
          <p:cNvPr id="53" name="Google Shape;53;p29"/>
          <p:cNvCxnSpPr/>
          <p:nvPr/>
        </p:nvCxnSpPr>
        <p:spPr>
          <a:xfrm rot="10800000">
            <a:off x="6077665" y="1440180"/>
            <a:ext cx="0" cy="3394710"/>
          </a:xfrm>
          <a:prstGeom prst="straightConnector1">
            <a:avLst/>
          </a:prstGeom>
          <a:noFill/>
          <a:ln w="12700" cap="flat" cmpd="sng">
            <a:solidFill>
              <a:srgbClr val="0070C0"/>
            </a:solidFill>
            <a:prstDash val="solid"/>
            <a:miter lim="800000"/>
            <a:headEnd type="none" w="sm" len="sm"/>
            <a:tailEnd type="none" w="sm" len="sm"/>
          </a:ln>
        </p:spPr>
      </p:cxnSp>
      <p:sp>
        <p:nvSpPr>
          <p:cNvPr id="54" name="Google Shape;54;p29"/>
          <p:cNvSpPr txBox="1">
            <a:spLocks noGrp="1"/>
          </p:cNvSpPr>
          <p:nvPr>
            <p:ph type="body" idx="1"/>
          </p:nvPr>
        </p:nvSpPr>
        <p:spPr>
          <a:xfrm>
            <a:off x="342899" y="1440180"/>
            <a:ext cx="246888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5" name="Google Shape;55;p29"/>
          <p:cNvSpPr txBox="1">
            <a:spLocks noGrp="1"/>
          </p:cNvSpPr>
          <p:nvPr>
            <p:ph type="body" idx="2"/>
          </p:nvPr>
        </p:nvSpPr>
        <p:spPr>
          <a:xfrm>
            <a:off x="3326130" y="1440180"/>
            <a:ext cx="246888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6" name="Google Shape;56;p29"/>
          <p:cNvSpPr txBox="1">
            <a:spLocks noGrp="1"/>
          </p:cNvSpPr>
          <p:nvPr>
            <p:ph type="body" idx="3"/>
          </p:nvPr>
        </p:nvSpPr>
        <p:spPr>
          <a:xfrm>
            <a:off x="6309360" y="1440180"/>
            <a:ext cx="246888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 name="Google Shape;23;p22">
            <a:extLst>
              <a:ext uri="{FF2B5EF4-FFF2-40B4-BE49-F238E27FC236}">
                <a16:creationId xmlns:a16="http://schemas.microsoft.com/office/drawing/2014/main" id="{471FB3FD-EEB7-4455-984B-369C885CF7A5}"/>
              </a:ext>
            </a:extLst>
          </p:cNvPr>
          <p:cNvSpPr txBox="1">
            <a:spLocks noGrp="1"/>
          </p:cNvSpPr>
          <p:nvPr>
            <p:ph type="title"/>
          </p:nvPr>
        </p:nvSpPr>
        <p:spPr>
          <a:xfrm>
            <a:off x="342900" y="342900"/>
            <a:ext cx="8435340" cy="745435"/>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1617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400051" y="655442"/>
            <a:ext cx="8336756" cy="385249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16354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8858" y="273846"/>
            <a:ext cx="8585947" cy="604462"/>
          </a:xfrm>
          <a:prstGeom prst="rect">
            <a:avLst/>
          </a:prstGeom>
          <a:noFill/>
          <a:ln>
            <a:noFill/>
          </a:ln>
        </p:spPr>
        <p:txBody>
          <a:bodyPr spcFirstLastPara="1" wrap="square" lIns="91425" tIns="45700" rIns="91425" bIns="45700" anchor="ctr" anchorCtr="0"/>
          <a:lstStyle>
            <a:lvl1pPr marR="0" lvl="0" algn="l">
              <a:lnSpc>
                <a:spcPct val="90000"/>
              </a:lnSpc>
              <a:spcBef>
                <a:spcPts val="0"/>
              </a:spcBef>
              <a:spcAft>
                <a:spcPts val="0"/>
              </a:spcAft>
              <a:buClr>
                <a:schemeClr val="accent1"/>
              </a:buClr>
              <a:buSzPts val="3600"/>
              <a:buFont typeface="Arial"/>
              <a:buNone/>
              <a:defRPr sz="2700" b="0" i="0" u="none" strike="noStrike" cap="non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27" name="Google Shape;27;p6"/>
          <p:cNvSpPr txBox="1">
            <a:spLocks noGrp="1"/>
          </p:cNvSpPr>
          <p:nvPr>
            <p:ph type="body" idx="1"/>
          </p:nvPr>
        </p:nvSpPr>
        <p:spPr>
          <a:xfrm>
            <a:off x="258858" y="986589"/>
            <a:ext cx="8585947" cy="3646133"/>
          </a:xfrm>
          <a:prstGeom prst="rect">
            <a:avLst/>
          </a:prstGeom>
          <a:noFill/>
          <a:ln>
            <a:noFill/>
          </a:ln>
        </p:spPr>
        <p:txBody>
          <a:bodyPr spcFirstLastPara="1" wrap="square" lIns="91425" tIns="45700" rIns="91425" bIns="45700" anchor="t" anchorCtr="0"/>
          <a:lstStyle>
            <a:lvl1pPr marL="457178" marR="0" lvl="0" indent="-406380" algn="l">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Arial"/>
                <a:ea typeface="Arial"/>
                <a:cs typeface="Arial"/>
                <a:sym typeface="Arial"/>
              </a:defRPr>
            </a:lvl1pPr>
            <a:lvl2pPr marL="914355" marR="0" lvl="1" indent="-380981" algn="l">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Arial"/>
                <a:ea typeface="Arial"/>
                <a:cs typeface="Arial"/>
                <a:sym typeface="Arial"/>
              </a:defRPr>
            </a:lvl2pPr>
            <a:lvl3pPr marL="1371532" marR="0" lvl="2" indent="-355582" algn="l">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Arial"/>
                <a:ea typeface="Arial"/>
                <a:cs typeface="Arial"/>
                <a:sym typeface="Arial"/>
              </a:defRPr>
            </a:lvl3pPr>
            <a:lvl4pPr marL="1828709" marR="0" lvl="3"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4pPr>
            <a:lvl5pPr marL="2285886" marR="0" lvl="4"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Arial"/>
                <a:ea typeface="Arial"/>
                <a:cs typeface="Arial"/>
                <a:sym typeface="Arial"/>
              </a:defRPr>
            </a:lvl5pPr>
            <a:lvl6pPr marL="2743064" marR="0" lvl="5"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240" marR="0" lvl="6"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418" marR="0" lvl="7"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595" marR="0" lvl="8" indent="-342884" algn="l">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 name="Google Shape;28;p6"/>
          <p:cNvSpPr txBox="1">
            <a:spLocks noGrp="1"/>
          </p:cNvSpPr>
          <p:nvPr>
            <p:ph type="dt" idx="10"/>
          </p:nvPr>
        </p:nvSpPr>
        <p:spPr>
          <a:xfrm>
            <a:off x="7009280" y="4733925"/>
            <a:ext cx="98835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90909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kern="0"/>
          </a:p>
        </p:txBody>
      </p:sp>
      <p:sp>
        <p:nvSpPr>
          <p:cNvPr id="29" name="Google Shape;29;p6"/>
          <p:cNvSpPr txBox="1">
            <a:spLocks noGrp="1"/>
          </p:cNvSpPr>
          <p:nvPr>
            <p:ph type="ftr" idx="11"/>
          </p:nvPr>
        </p:nvSpPr>
        <p:spPr>
          <a:xfrm>
            <a:off x="3923179" y="4733925"/>
            <a:ext cx="3086100" cy="273844"/>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90909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r>
              <a:rPr lang="en-US" kern="0"/>
              <a:t>© 2019 RTE, [add your company to the list when you contribute], licensed under Creative Commons Attribution 4.0 International (CC BY 4.0)</a:t>
            </a:r>
            <a:endParaRPr kern="0"/>
          </a:p>
        </p:txBody>
      </p:sp>
      <p:sp>
        <p:nvSpPr>
          <p:cNvPr id="30" name="Google Shape;30;p6"/>
          <p:cNvSpPr txBox="1">
            <a:spLocks noGrp="1"/>
          </p:cNvSpPr>
          <p:nvPr>
            <p:ph type="sldNum" idx="12"/>
          </p:nvPr>
        </p:nvSpPr>
        <p:spPr>
          <a:xfrm>
            <a:off x="7997639" y="4733925"/>
            <a:ext cx="847164"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1pPr>
            <a:lvl2pPr marL="0" marR="0" lvl="1"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2pPr>
            <a:lvl3pPr marL="0" marR="0" lvl="2"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3pPr>
            <a:lvl4pPr marL="0" marR="0" lvl="3"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4pPr>
            <a:lvl5pPr marL="0" marR="0" lvl="4"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5pPr>
            <a:lvl6pPr marL="0" marR="0" lvl="5"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6pPr>
            <a:lvl7pPr marL="0" marR="0" lvl="6"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7pPr>
            <a:lvl8pPr marL="0" marR="0" lvl="7"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8pPr>
            <a:lvl9pPr marL="0" marR="0" lvl="8" indent="0" algn="r">
              <a:lnSpc>
                <a:spcPct val="100000"/>
              </a:lnSpc>
              <a:spcBef>
                <a:spcPts val="0"/>
              </a:spcBef>
              <a:spcAft>
                <a:spcPts val="0"/>
              </a:spcAft>
              <a:buSzPts val="800"/>
              <a:buNone/>
              <a:defRPr sz="900" b="0" i="0" u="none" strike="noStrike" cap="none">
                <a:solidFill>
                  <a:srgbClr val="909090"/>
                </a:solidFill>
                <a:latin typeface="Arial"/>
                <a:ea typeface="Arial"/>
                <a:cs typeface="Arial"/>
                <a:sym typeface="Arial"/>
              </a:defRPr>
            </a:lvl9pPr>
          </a:lstStyle>
          <a:p>
            <a:fld id="{00000000-1234-1234-1234-123412341234}" type="slidenum">
              <a:rPr lang="en"/>
              <a:pPr/>
              <a:t>‹nr.›</a:t>
            </a:fld>
            <a:endParaRPr/>
          </a:p>
        </p:txBody>
      </p:sp>
      <p:pic>
        <p:nvPicPr>
          <p:cNvPr id="31" name="Google Shape;31;p6"/>
          <p:cNvPicPr preferRelativeResize="0"/>
          <p:nvPr/>
        </p:nvPicPr>
        <p:blipFill rotWithShape="1">
          <a:blip r:embed="rId2">
            <a:alphaModFix/>
          </a:blip>
          <a:srcRect/>
          <a:stretch/>
        </p:blipFill>
        <p:spPr>
          <a:xfrm>
            <a:off x="194986" y="4791578"/>
            <a:ext cx="1598252" cy="250865"/>
          </a:xfrm>
          <a:prstGeom prst="rect">
            <a:avLst/>
          </a:prstGeom>
          <a:noFill/>
          <a:ln>
            <a:noFill/>
          </a:ln>
        </p:spPr>
      </p:pic>
    </p:spTree>
    <p:extLst>
      <p:ext uri="{BB962C8B-B14F-4D97-AF65-F5344CB8AC3E}">
        <p14:creationId xmlns:p14="http://schemas.microsoft.com/office/powerpoint/2010/main" val="573573140"/>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74"/>
        <p:cNvGrpSpPr/>
        <p:nvPr/>
      </p:nvGrpSpPr>
      <p:grpSpPr>
        <a:xfrm>
          <a:off x="0" y="0"/>
          <a:ext cx="0" cy="0"/>
          <a:chOff x="0" y="0"/>
          <a:chExt cx="0" cy="0"/>
        </a:xfrm>
      </p:grpSpPr>
      <p:sp>
        <p:nvSpPr>
          <p:cNvPr id="75" name="Google Shape;75;g853aa9c232_4_356"/>
          <p:cNvSpPr>
            <a:spLocks noGrp="1"/>
          </p:cNvSpPr>
          <p:nvPr>
            <p:ph type="pic" idx="2"/>
          </p:nvPr>
        </p:nvSpPr>
        <p:spPr>
          <a:xfrm>
            <a:off x="0" y="0"/>
            <a:ext cx="9144000" cy="5143500"/>
          </a:xfrm>
          <a:prstGeom prst="rect">
            <a:avLst/>
          </a:prstGeom>
          <a:noFill/>
          <a:ln>
            <a:noFill/>
          </a:ln>
        </p:spPr>
        <p:txBody>
          <a:bodyPr spcFirstLastPara="1" wrap="square" lIns="0" tIns="0" rIns="0" bIns="0" anchor="t" anchorCtr="0">
            <a:noAutofit/>
          </a:bodyPr>
          <a:lstStyle>
            <a:lvl1pPr marR="0" lvl="0" algn="ctr" rtl="0">
              <a:lnSpc>
                <a:spcPct val="100000"/>
              </a:lnSpc>
              <a:spcBef>
                <a:spcPts val="900"/>
              </a:spcBef>
              <a:spcAft>
                <a:spcPts val="0"/>
              </a:spcAft>
              <a:buClr>
                <a:schemeClr val="dk1"/>
              </a:buClr>
              <a:buSzPts val="2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900"/>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900"/>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900"/>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900"/>
              </a:spcBef>
              <a:spcAft>
                <a:spcPts val="0"/>
              </a:spcAft>
              <a:buClr>
                <a:schemeClr val="dk1"/>
              </a:buClr>
              <a:buSzPts val="2000"/>
              <a:buFont typeface="Arial"/>
              <a:buChar char="•"/>
              <a:defRPr sz="15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entury Gothic"/>
                <a:ea typeface="Century Gothic"/>
                <a:cs typeface="Century Gothic"/>
                <a:sym typeface="Century Gothic"/>
              </a:defRPr>
            </a:lvl9pPr>
          </a:lstStyle>
          <a:p>
            <a:endParaRPr/>
          </a:p>
        </p:txBody>
      </p:sp>
      <p:sp>
        <p:nvSpPr>
          <p:cNvPr id="76" name="Google Shape;76;g853aa9c232_4_356"/>
          <p:cNvSpPr txBox="1">
            <a:spLocks noGrp="1"/>
          </p:cNvSpPr>
          <p:nvPr>
            <p:ph type="title"/>
          </p:nvPr>
        </p:nvSpPr>
        <p:spPr>
          <a:xfrm>
            <a:off x="342900" y="685800"/>
            <a:ext cx="8435250" cy="3771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Century Gothic"/>
              <a:buNone/>
              <a:defRPr sz="3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73792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spTree>
      <p:nvGrpSpPr>
        <p:cNvPr id="1" name="Shape 137"/>
        <p:cNvGrpSpPr/>
        <p:nvPr/>
      </p:nvGrpSpPr>
      <p:grpSpPr>
        <a:xfrm>
          <a:off x="0" y="0"/>
          <a:ext cx="0" cy="0"/>
          <a:chOff x="0" y="0"/>
          <a:chExt cx="0" cy="0"/>
        </a:xfrm>
      </p:grpSpPr>
      <p:sp>
        <p:nvSpPr>
          <p:cNvPr id="138" name="Google Shape;138;g853aa9c232_6_92"/>
          <p:cNvSpPr>
            <a:spLocks noGrp="1"/>
          </p:cNvSpPr>
          <p:nvPr>
            <p:ph type="pic" idx="2"/>
          </p:nvPr>
        </p:nvSpPr>
        <p:spPr>
          <a:xfrm>
            <a:off x="4572000" y="0"/>
            <a:ext cx="4572000" cy="51435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900"/>
              </a:spcBef>
              <a:spcAft>
                <a:spcPts val="0"/>
              </a:spcAft>
              <a:buClr>
                <a:schemeClr val="lt1"/>
              </a:buClr>
              <a:buSzPts val="2400"/>
              <a:buFont typeface="Arial"/>
              <a:buChar char="•"/>
              <a:defRPr sz="18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900"/>
              </a:spcBef>
              <a:spcAft>
                <a:spcPts val="0"/>
              </a:spcAft>
              <a:buClr>
                <a:schemeClr val="lt1"/>
              </a:buClr>
              <a:buSzPts val="2000"/>
              <a:buFont typeface="Arial"/>
              <a:buChar char="•"/>
              <a:defRPr sz="15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900"/>
              </a:spcBef>
              <a:spcAft>
                <a:spcPts val="0"/>
              </a:spcAft>
              <a:buClr>
                <a:schemeClr val="lt1"/>
              </a:buClr>
              <a:buSzPts val="2000"/>
              <a:buFont typeface="Arial"/>
              <a:buChar char="•"/>
              <a:defRPr sz="15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900"/>
              </a:spcBef>
              <a:spcAft>
                <a:spcPts val="0"/>
              </a:spcAft>
              <a:buClr>
                <a:schemeClr val="lt1"/>
              </a:buClr>
              <a:buSzPts val="2000"/>
              <a:buFont typeface="Arial"/>
              <a:buChar char="•"/>
              <a:defRPr sz="15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900"/>
              </a:spcBef>
              <a:spcAft>
                <a:spcPts val="0"/>
              </a:spcAft>
              <a:buClr>
                <a:schemeClr val="lt1"/>
              </a:buClr>
              <a:buSzPts val="2000"/>
              <a:buFont typeface="Arial"/>
              <a:buChar char="•"/>
              <a:defRPr sz="15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375"/>
              </a:spcBef>
              <a:spcAft>
                <a:spcPts val="0"/>
              </a:spcAft>
              <a:buClr>
                <a:schemeClr val="lt1"/>
              </a:buClr>
              <a:buSzPts val="1800"/>
              <a:buFont typeface="Arial"/>
              <a:buChar char="•"/>
              <a:defRPr sz="1350" b="0" i="0" u="none" strike="noStrike" cap="none">
                <a:solidFill>
                  <a:schemeClr val="lt1"/>
                </a:solidFill>
                <a:latin typeface="Century Gothic"/>
                <a:ea typeface="Century Gothic"/>
                <a:cs typeface="Century Gothic"/>
                <a:sym typeface="Century Gothic"/>
              </a:defRPr>
            </a:lvl9pPr>
          </a:lstStyle>
          <a:p>
            <a:endParaRPr/>
          </a:p>
        </p:txBody>
      </p:sp>
      <p:sp>
        <p:nvSpPr>
          <p:cNvPr id="139" name="Google Shape;139;g853aa9c232_6_92"/>
          <p:cNvSpPr txBox="1">
            <a:spLocks noGrp="1"/>
          </p:cNvSpPr>
          <p:nvPr>
            <p:ph type="body" idx="1"/>
          </p:nvPr>
        </p:nvSpPr>
        <p:spPr>
          <a:xfrm>
            <a:off x="5143500" y="342900"/>
            <a:ext cx="3429000" cy="4499325"/>
          </a:xfrm>
          <a:prstGeom prst="rect">
            <a:avLst/>
          </a:prstGeom>
          <a:noFill/>
          <a:ln>
            <a:noFill/>
          </a:ln>
        </p:spPr>
        <p:txBody>
          <a:bodyPr spcFirstLastPara="1" wrap="square" lIns="0" tIns="0" rIns="0" bIns="0" anchor="ctr" anchorCtr="0">
            <a:noAutofit/>
          </a:bodyPr>
          <a:lstStyle>
            <a:lvl1pPr marL="342900" lvl="0" indent="-285750" algn="l">
              <a:lnSpc>
                <a:spcPct val="100000"/>
              </a:lnSpc>
              <a:spcBef>
                <a:spcPts val="18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685800" lvl="1" indent="-266700" algn="l">
              <a:lnSpc>
                <a:spcPct val="100000"/>
              </a:lnSpc>
              <a:spcBef>
                <a:spcPts val="9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028700" lvl="2" indent="-266700" algn="l">
              <a:lnSpc>
                <a:spcPct val="100000"/>
              </a:lnSpc>
              <a:spcBef>
                <a:spcPts val="9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371600" lvl="3" indent="-266700" algn="l">
              <a:lnSpc>
                <a:spcPct val="100000"/>
              </a:lnSpc>
              <a:spcBef>
                <a:spcPts val="9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1714500" lvl="4" indent="-266700" algn="l">
              <a:lnSpc>
                <a:spcPct val="100000"/>
              </a:lnSpc>
              <a:spcBef>
                <a:spcPts val="9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140" name="Google Shape;140;g853aa9c232_6_92"/>
          <p:cNvSpPr txBox="1">
            <a:spLocks noGrp="1"/>
          </p:cNvSpPr>
          <p:nvPr>
            <p:ph type="body" idx="3"/>
          </p:nvPr>
        </p:nvSpPr>
        <p:spPr>
          <a:xfrm>
            <a:off x="960459" y="342900"/>
            <a:ext cx="2571750" cy="4499325"/>
          </a:xfrm>
          <a:prstGeom prst="rect">
            <a:avLst/>
          </a:prstGeom>
          <a:noFill/>
          <a:ln>
            <a:noFill/>
          </a:ln>
        </p:spPr>
        <p:txBody>
          <a:bodyPr spcFirstLastPara="1" wrap="square" lIns="0" tIns="0" rIns="0" bIns="0" anchor="ctr" anchorCtr="0">
            <a:noAutofit/>
          </a:bodyPr>
          <a:lstStyle>
            <a:lvl1pPr marL="342900" lvl="0" indent="-285750" algn="l">
              <a:lnSpc>
                <a:spcPct val="100000"/>
              </a:lnSpc>
              <a:spcBef>
                <a:spcPts val="9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685800" lvl="1" indent="-266700" algn="l">
              <a:lnSpc>
                <a:spcPct val="100000"/>
              </a:lnSpc>
              <a:spcBef>
                <a:spcPts val="9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028700" lvl="2" indent="-266700" algn="l">
              <a:lnSpc>
                <a:spcPct val="100000"/>
              </a:lnSpc>
              <a:spcBef>
                <a:spcPts val="9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371600" lvl="3" indent="-266700" algn="l">
              <a:lnSpc>
                <a:spcPct val="100000"/>
              </a:lnSpc>
              <a:spcBef>
                <a:spcPts val="9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1714500" lvl="4" indent="-266700" algn="l">
              <a:lnSpc>
                <a:spcPct val="100000"/>
              </a:lnSpc>
              <a:spcBef>
                <a:spcPts val="9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2592326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
          <p:cNvSpPr>
            <a:spLocks noGrp="1"/>
          </p:cNvSpPr>
          <p:nvPr>
            <p:ph type="body" sz="quarter" idx="10" hasCustomPrompt="1"/>
          </p:nvPr>
        </p:nvSpPr>
        <p:spPr>
          <a:xfrm>
            <a:off x="451952" y="1269969"/>
            <a:ext cx="5071319" cy="1921788"/>
          </a:xfrm>
          <a:prstGeom prst="rect">
            <a:avLst/>
          </a:prstGeom>
        </p:spPr>
        <p:txBody>
          <a:bodyPr wrap="square" anchor="b" anchorCtr="0">
            <a:normAutofit/>
          </a:bodyPr>
          <a:lstStyle>
            <a:lvl1pPr marL="0" indent="0" algn="l">
              <a:buNone/>
              <a:defRPr sz="4800" b="1">
                <a:solidFill>
                  <a:schemeClr val="bg1"/>
                </a:solidFill>
              </a:defRPr>
            </a:lvl1pPr>
          </a:lstStyle>
          <a:p>
            <a:pPr algn="ctr"/>
            <a:r>
              <a:rPr lang="en-US"/>
              <a:t>Click to Edit Title</a:t>
            </a:r>
          </a:p>
        </p:txBody>
      </p:sp>
      <p:sp>
        <p:nvSpPr>
          <p:cNvPr id="6" name="Text Placeholder 3"/>
          <p:cNvSpPr>
            <a:spLocks noGrp="1"/>
          </p:cNvSpPr>
          <p:nvPr>
            <p:ph type="body" sz="quarter" idx="11" hasCustomPrompt="1"/>
          </p:nvPr>
        </p:nvSpPr>
        <p:spPr>
          <a:xfrm>
            <a:off x="451952" y="3102497"/>
            <a:ext cx="4444513" cy="1034425"/>
          </a:xfrm>
          <a:prstGeom prst="rect">
            <a:avLst/>
          </a:prstGeom>
        </p:spPr>
        <p:txBody>
          <a:bodyPr>
            <a:noAutofit/>
          </a:bodyPr>
          <a:lstStyle>
            <a:lvl1pPr marL="0" indent="0" algn="l">
              <a:buNone/>
              <a:defRPr sz="2800">
                <a:solidFill>
                  <a:schemeClr val="bg1"/>
                </a:solidFill>
              </a:defRPr>
            </a:lvl1pPr>
          </a:lstStyle>
          <a:p>
            <a:pPr algn="ctr"/>
            <a:r>
              <a:rPr lang="en-US"/>
              <a:t>Name / Subtitle Here</a:t>
            </a:r>
          </a:p>
        </p:txBody>
      </p:sp>
    </p:spTree>
    <p:extLst>
      <p:ext uri="{BB962C8B-B14F-4D97-AF65-F5344CB8AC3E}">
        <p14:creationId xmlns:p14="http://schemas.microsoft.com/office/powerpoint/2010/main" val="143425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1951" y="1447799"/>
            <a:ext cx="8245009" cy="3146823"/>
          </a:xfrm>
          <a:prstGeom prst="rect">
            <a:avLst/>
          </a:prstGeom>
        </p:spPr>
        <p:txBody>
          <a:bodyPr/>
          <a:lstStyle>
            <a:lvl1pPr>
              <a:buClr>
                <a:srgbClr val="009ADE"/>
              </a:buClr>
              <a:defRPr sz="2800">
                <a:latin typeface="Arial"/>
                <a:cs typeface="Arial"/>
              </a:defRPr>
            </a:lvl1pPr>
            <a:lvl2pPr>
              <a:buClr>
                <a:srgbClr val="009ADE"/>
              </a:buClr>
              <a:defRPr sz="2400">
                <a:latin typeface="Arial"/>
                <a:cs typeface="Arial"/>
              </a:defRPr>
            </a:lvl2pPr>
            <a:lvl3pPr>
              <a:buClr>
                <a:srgbClr val="009ADE"/>
              </a:buClr>
              <a:defRPr sz="2000">
                <a:latin typeface="Arial"/>
                <a:cs typeface="Arial"/>
              </a:defRPr>
            </a:lvl3pPr>
            <a:lvl4pPr>
              <a:buClr>
                <a:srgbClr val="009ADE"/>
              </a:buClr>
              <a:defRPr>
                <a:latin typeface="Arial"/>
                <a:cs typeface="Arial"/>
              </a:defRPr>
            </a:lvl4pPr>
            <a:lvl5pPr>
              <a:buClr>
                <a:srgbClr val="009ADE"/>
              </a:buClr>
              <a:defRPr>
                <a:latin typeface="Arial"/>
                <a:cs typeface="Arial"/>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a:t>
            </a:r>
            <a:r>
              <a:rPr lang="en-CA" err="1"/>
              <a:t>levelv</a:t>
            </a:r>
            <a:endParaRPr lang="en-US"/>
          </a:p>
        </p:txBody>
      </p:sp>
    </p:spTree>
    <p:extLst>
      <p:ext uri="{BB962C8B-B14F-4D97-AF65-F5344CB8AC3E}">
        <p14:creationId xmlns:p14="http://schemas.microsoft.com/office/powerpoint/2010/main" val="205799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4" name="Google Shape;14;p16"/>
          <p:cNvSpPr txBox="1">
            <a:spLocks noGrp="1"/>
          </p:cNvSpPr>
          <p:nvPr>
            <p:ph type="title"/>
          </p:nvPr>
        </p:nvSpPr>
        <p:spPr>
          <a:xfrm>
            <a:off x="342900" y="2753591"/>
            <a:ext cx="8435340" cy="1704108"/>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400"/>
              <a:buFont typeface="Century Gothic"/>
              <a:buNone/>
              <a:defRPr sz="33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noProof="0"/>
          </a:p>
        </p:txBody>
      </p:sp>
      <p:pic>
        <p:nvPicPr>
          <p:cNvPr id="3" name="Image 2" descr="Une image contenant horloge, dessin, lumière&#10;&#10;Description générée automatiquement">
            <a:extLst>
              <a:ext uri="{FF2B5EF4-FFF2-40B4-BE49-F238E27FC236}">
                <a16:creationId xmlns:a16="http://schemas.microsoft.com/office/drawing/2014/main" id="{FDF24055-BE25-4D6A-8683-243BD2168C5B}"/>
              </a:ext>
            </a:extLst>
          </p:cNvPr>
          <p:cNvPicPr>
            <a:picLocks noChangeAspect="1"/>
          </p:cNvPicPr>
          <p:nvPr userDrawn="1"/>
        </p:nvPicPr>
        <p:blipFill>
          <a:blip r:embed="rId2"/>
          <a:stretch>
            <a:fillRect/>
          </a:stretch>
        </p:blipFill>
        <p:spPr>
          <a:xfrm>
            <a:off x="2666615" y="1289310"/>
            <a:ext cx="3810770" cy="1193294"/>
          </a:xfrm>
          <a:prstGeom prst="rect">
            <a:avLst/>
          </a:prstGeom>
        </p:spPr>
      </p:pic>
    </p:spTree>
    <p:extLst>
      <p:ext uri="{BB962C8B-B14F-4D97-AF65-F5344CB8AC3E}">
        <p14:creationId xmlns:p14="http://schemas.microsoft.com/office/powerpoint/2010/main" val="3429588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342900" y="342900"/>
            <a:ext cx="8435340" cy="96012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 name="Google Shape;17;p17"/>
          <p:cNvPicPr preferRelativeResize="0"/>
          <p:nvPr/>
        </p:nvPicPr>
        <p:blipFill rotWithShape="1">
          <a:blip r:embed="rId2">
            <a:alphaModFix/>
          </a:blip>
          <a:srcRect/>
          <a:stretch/>
        </p:blipFill>
        <p:spPr>
          <a:xfrm>
            <a:off x="7603639" y="4842272"/>
            <a:ext cx="1197461" cy="154305"/>
          </a:xfrm>
          <a:prstGeom prst="rect">
            <a:avLst/>
          </a:prstGeom>
          <a:noFill/>
          <a:ln>
            <a:noFill/>
          </a:ln>
        </p:spPr>
      </p:pic>
    </p:spTree>
    <p:extLst>
      <p:ext uri="{BB962C8B-B14F-4D97-AF65-F5344CB8AC3E}">
        <p14:creationId xmlns:p14="http://schemas.microsoft.com/office/powerpoint/2010/main" val="2136419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2170595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342900" y="685800"/>
            <a:ext cx="8435340" cy="37719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400"/>
              <a:buFont typeface="Century Gothic"/>
              <a:buNone/>
              <a:defRPr sz="33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0186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ngle Block" type="obj">
  <p:cSld name="Single Block">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42900" y="342900"/>
            <a:ext cx="8435340" cy="745435"/>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27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body" idx="1"/>
          </p:nvPr>
        </p:nvSpPr>
        <p:spPr>
          <a:xfrm>
            <a:off x="342900" y="1179280"/>
            <a:ext cx="8435340" cy="3394710"/>
          </a:xfrm>
          <a:prstGeom prst="rect">
            <a:avLst/>
          </a:prstGeom>
          <a:noFill/>
          <a:ln>
            <a:noFill/>
          </a:ln>
        </p:spPr>
        <p:txBody>
          <a:bodyPr spcFirstLastPara="1" wrap="square" lIns="0" tIns="0" rIns="0" bIns="0" anchor="t" anchorCtr="0">
            <a:normAutofit/>
          </a:bodyPr>
          <a:lstStyle>
            <a:lvl1pPr marL="342900" lvl="0" indent="-257175" algn="l">
              <a:lnSpc>
                <a:spcPct val="100000"/>
              </a:lnSpc>
              <a:spcBef>
                <a:spcPts val="900"/>
              </a:spcBef>
              <a:spcAft>
                <a:spcPts val="0"/>
              </a:spcAft>
              <a:buClr>
                <a:schemeClr val="dk1"/>
              </a:buClr>
              <a:buSzPts val="1800"/>
              <a:buChar char="•"/>
              <a:defRPr>
                <a:latin typeface="Arial" panose="020B0604020202020204" pitchFamily="34" charset="0"/>
                <a:cs typeface="Arial" panose="020B0604020202020204" pitchFamily="34" charset="0"/>
              </a:defRPr>
            </a:lvl1pPr>
            <a:lvl2pPr marL="685800" lvl="1" indent="-257175" algn="l">
              <a:lnSpc>
                <a:spcPct val="100000"/>
              </a:lnSpc>
              <a:spcBef>
                <a:spcPts val="900"/>
              </a:spcBef>
              <a:spcAft>
                <a:spcPts val="0"/>
              </a:spcAft>
              <a:buClr>
                <a:schemeClr val="dk1"/>
              </a:buClr>
              <a:buSzPts val="1800"/>
              <a:buChar char="•"/>
              <a:defRPr/>
            </a:lvl2pPr>
            <a:lvl3pPr marL="1028700" lvl="2" indent="-257175" algn="l">
              <a:lnSpc>
                <a:spcPct val="100000"/>
              </a:lnSpc>
              <a:spcBef>
                <a:spcPts val="900"/>
              </a:spcBef>
              <a:spcAft>
                <a:spcPts val="0"/>
              </a:spcAft>
              <a:buClr>
                <a:schemeClr val="dk1"/>
              </a:buClr>
              <a:buSzPts val="1800"/>
              <a:buChar char="•"/>
              <a:defRPr/>
            </a:lvl3pPr>
            <a:lvl4pPr marL="1371600" lvl="3" indent="-257175" algn="l">
              <a:lnSpc>
                <a:spcPct val="100000"/>
              </a:lnSpc>
              <a:spcBef>
                <a:spcPts val="900"/>
              </a:spcBef>
              <a:spcAft>
                <a:spcPts val="0"/>
              </a:spcAft>
              <a:buClr>
                <a:schemeClr val="dk1"/>
              </a:buClr>
              <a:buSzPts val="1800"/>
              <a:buChar char="•"/>
              <a:defRPr/>
            </a:lvl4pPr>
            <a:lvl5pPr marL="1714500" lvl="4" indent="-257175" algn="l">
              <a:lnSpc>
                <a:spcPct val="100000"/>
              </a:lnSpc>
              <a:spcBef>
                <a:spcPts val="900"/>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25" name="Google Shape;25;p22"/>
          <p:cNvPicPr preferRelativeResize="0"/>
          <p:nvPr/>
        </p:nvPicPr>
        <p:blipFill rotWithShape="1">
          <a:blip r:embed="rId2">
            <a:alphaModFix/>
          </a:blip>
          <a:srcRect/>
          <a:stretch/>
        </p:blipFill>
        <p:spPr>
          <a:xfrm>
            <a:off x="7603639" y="4842272"/>
            <a:ext cx="1197461" cy="154305"/>
          </a:xfrm>
          <a:prstGeom prst="rect">
            <a:avLst/>
          </a:prstGeom>
          <a:noFill/>
          <a:ln>
            <a:noFill/>
          </a:ln>
        </p:spPr>
      </p:pic>
    </p:spTree>
    <p:extLst>
      <p:ext uri="{BB962C8B-B14F-4D97-AF65-F5344CB8AC3E}">
        <p14:creationId xmlns:p14="http://schemas.microsoft.com/office/powerpoint/2010/main" val="274834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33"/>
        <p:cNvGrpSpPr/>
        <p:nvPr/>
      </p:nvGrpSpPr>
      <p:grpSpPr>
        <a:xfrm>
          <a:off x="0" y="0"/>
          <a:ext cx="0" cy="0"/>
          <a:chOff x="0" y="0"/>
          <a:chExt cx="0" cy="0"/>
        </a:xfrm>
      </p:grpSpPr>
      <p:sp>
        <p:nvSpPr>
          <p:cNvPr id="35" name="Google Shape;35;p23"/>
          <p:cNvSpPr txBox="1">
            <a:spLocks noGrp="1"/>
          </p:cNvSpPr>
          <p:nvPr>
            <p:ph type="title"/>
          </p:nvPr>
        </p:nvSpPr>
        <p:spPr>
          <a:xfrm>
            <a:off x="342900" y="2753591"/>
            <a:ext cx="8435340" cy="1704108"/>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33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 name="Image 3" descr="Une image contenant horloge, dessin, lumière&#10;&#10;Description générée automatiquement">
            <a:extLst>
              <a:ext uri="{FF2B5EF4-FFF2-40B4-BE49-F238E27FC236}">
                <a16:creationId xmlns:a16="http://schemas.microsoft.com/office/drawing/2014/main" id="{7438002B-326A-41E2-99F9-0284928F823D}"/>
              </a:ext>
            </a:extLst>
          </p:cNvPr>
          <p:cNvPicPr>
            <a:picLocks noChangeAspect="1"/>
          </p:cNvPicPr>
          <p:nvPr userDrawn="1"/>
        </p:nvPicPr>
        <p:blipFill>
          <a:blip r:embed="rId2"/>
          <a:stretch>
            <a:fillRect/>
          </a:stretch>
        </p:blipFill>
        <p:spPr>
          <a:xfrm>
            <a:off x="2666614" y="1282625"/>
            <a:ext cx="3810770" cy="1193294"/>
          </a:xfrm>
          <a:prstGeom prst="rect">
            <a:avLst/>
          </a:prstGeom>
        </p:spPr>
      </p:pic>
    </p:spTree>
    <p:extLst>
      <p:ext uri="{BB962C8B-B14F-4D97-AF65-F5344CB8AC3E}">
        <p14:creationId xmlns:p14="http://schemas.microsoft.com/office/powerpoint/2010/main" val="24708403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250904"/>
      </p:ext>
    </p:extLst>
  </p:cSld>
  <p:clrMap bg1="lt1" tx1="dk1" bg2="lt2" tx2="dk2" accent1="accent1" accent2="accent2" accent3="accent3" accent4="accent4" accent5="accent5" accent6="accent6" hlink="hlink" folHlink="folHlink"/>
  <p:sldLayoutIdLst>
    <p:sldLayoutId id="2147483658" r:id="rId1"/>
    <p:sldLayoutId id="2147483657" r:id="rId2"/>
    <p:sldLayoutId id="2147483656" r:id="rId3"/>
  </p:sldLayoutIdLst>
  <p:txStyles>
    <p:titleStyle>
      <a:lvl1pPr algn="l" defTabSz="457200" rtl="0" eaLnBrk="1" latinLnBrk="0" hangingPunct="1">
        <a:spcBef>
          <a:spcPct val="0"/>
        </a:spcBef>
        <a:buNone/>
        <a:defRPr sz="38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Google Shape;10;p15">
            <a:extLst>
              <a:ext uri="{FF2B5EF4-FFF2-40B4-BE49-F238E27FC236}">
                <a16:creationId xmlns:a16="http://schemas.microsoft.com/office/drawing/2014/main" id="{98709817-F0CD-458A-B706-0B12D0E35F9F}"/>
              </a:ext>
            </a:extLst>
          </p:cNvPr>
          <p:cNvSpPr txBox="1">
            <a:spLocks noGrp="1"/>
          </p:cNvSpPr>
          <p:nvPr>
            <p:ph type="title"/>
          </p:nvPr>
        </p:nvSpPr>
        <p:spPr>
          <a:xfrm>
            <a:off x="342900" y="342900"/>
            <a:ext cx="8435340" cy="96012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Espace réservé du texte 3">
            <a:extLst>
              <a:ext uri="{FF2B5EF4-FFF2-40B4-BE49-F238E27FC236}">
                <a16:creationId xmlns:a16="http://schemas.microsoft.com/office/drawing/2014/main" id="{05B2408C-98DE-4A72-8DF4-8703417DBC63}"/>
              </a:ext>
            </a:extLst>
          </p:cNvPr>
          <p:cNvSpPr>
            <a:spLocks noGrp="1"/>
          </p:cNvSpPr>
          <p:nvPr>
            <p:ph type="body" idx="1"/>
          </p:nvPr>
        </p:nvSpPr>
        <p:spPr>
          <a:xfrm>
            <a:off x="342900" y="1369219"/>
            <a:ext cx="843534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290941996"/>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800" b="0" i="0" u="none" strike="noStrike" cap="none" baseline="0">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267891" marR="0" lvl="1" indent="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L="536972" marR="0" lvl="2" indent="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L="804863" marR="0" lvl="3" indent="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L="1073944" marR="0" lvl="4" indent="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com-pas.github.io/compas-architecture/" TargetMode="External"/><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landscape.lfenergy.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lIns="91440" tIns="45720" rIns="91440" bIns="45720" anchor="t"/>
          <a:lstStyle/>
          <a:p>
            <a:r>
              <a:rPr lang="en-US" sz="2000"/>
              <a:t>Requirements specification</a:t>
            </a:r>
          </a:p>
          <a:p>
            <a:r>
              <a:rPr lang="en-US" sz="2000"/>
              <a:t>Grid planning: CIM to 61850</a:t>
            </a:r>
            <a:endParaRPr lang="en-US"/>
          </a:p>
          <a:p>
            <a:r>
              <a:rPr lang="en-US" sz="2000"/>
              <a:t>Operational changes</a:t>
            </a:r>
          </a:p>
          <a:p>
            <a:r>
              <a:rPr lang="en-US" sz="2000"/>
              <a:t>Asset management planning</a:t>
            </a:r>
          </a:p>
          <a:p>
            <a:r>
              <a:rPr lang="en-US" sz="2000"/>
              <a:t>Register for substation configurations</a:t>
            </a:r>
          </a:p>
          <a:p>
            <a:r>
              <a:rPr lang="en-US" sz="2000"/>
              <a:t>Interface for other systems e.g. </a:t>
            </a:r>
          </a:p>
          <a:p>
            <a:r>
              <a:rPr lang="en-US" sz="1600"/>
              <a:t>SCADA, CMDB, Grid control  </a:t>
            </a:r>
            <a:r>
              <a:rPr lang="en-US" sz="1600" err="1"/>
              <a:t>etc</a:t>
            </a:r>
            <a:endParaRPr lang="en-US" sz="1600"/>
          </a:p>
          <a:p>
            <a:pPr marL="0" indent="0">
              <a:buNone/>
            </a:pPr>
            <a:endParaRPr lang="en-US"/>
          </a:p>
          <a:p>
            <a:endParaRPr lang="nl-NL"/>
          </a:p>
        </p:txBody>
      </p:sp>
      <p:pic>
        <p:nvPicPr>
          <p:cNvPr id="4" name="Afbeelding 3" descr="Afbeelding met tekst&#10;&#10;Automatisch gegenereerde beschrijving">
            <a:extLst>
              <a:ext uri="{FF2B5EF4-FFF2-40B4-BE49-F238E27FC236}">
                <a16:creationId xmlns:a16="http://schemas.microsoft.com/office/drawing/2014/main" id="{0306E93A-FA58-42F2-9FB4-D382F9D1D21C}"/>
              </a:ext>
            </a:extLst>
          </p:cNvPr>
          <p:cNvPicPr>
            <a:picLocks noChangeAspect="1"/>
          </p:cNvPicPr>
          <p:nvPr/>
        </p:nvPicPr>
        <p:blipFill>
          <a:blip r:embed="rId3"/>
          <a:stretch>
            <a:fillRect/>
          </a:stretch>
        </p:blipFill>
        <p:spPr>
          <a:xfrm>
            <a:off x="6165521" y="4170759"/>
            <a:ext cx="2857500" cy="847725"/>
          </a:xfrm>
          <a:prstGeom prst="rect">
            <a:avLst/>
          </a:prstGeom>
        </p:spPr>
      </p:pic>
      <p:sp>
        <p:nvSpPr>
          <p:cNvPr id="5" name="Tekstvak 4">
            <a:extLst>
              <a:ext uri="{FF2B5EF4-FFF2-40B4-BE49-F238E27FC236}">
                <a16:creationId xmlns:a16="http://schemas.microsoft.com/office/drawing/2014/main" id="{959ED4FE-8177-4EB5-B9CF-389BEAC93D88}"/>
              </a:ext>
            </a:extLst>
          </p:cNvPr>
          <p:cNvSpPr txBox="1"/>
          <p:nvPr/>
        </p:nvSpPr>
        <p:spPr>
          <a:xfrm>
            <a:off x="3034147" y="318045"/>
            <a:ext cx="2686544" cy="461665"/>
          </a:xfrm>
          <a:prstGeom prst="rect">
            <a:avLst/>
          </a:prstGeom>
          <a:noFill/>
        </p:spPr>
        <p:txBody>
          <a:bodyPr wrap="square" rtlCol="0">
            <a:spAutoFit/>
          </a:bodyPr>
          <a:lstStyle/>
          <a:p>
            <a:r>
              <a:rPr lang="nl-NL" sz="2400" err="1">
                <a:solidFill>
                  <a:schemeClr val="bg1"/>
                </a:solidFill>
              </a:rPr>
              <a:t>CoMPAS</a:t>
            </a:r>
            <a:r>
              <a:rPr lang="nl-NL" sz="2400">
                <a:solidFill>
                  <a:schemeClr val="bg1"/>
                </a:solidFill>
              </a:rPr>
              <a:t> </a:t>
            </a:r>
            <a:r>
              <a:rPr lang="nl-NL" sz="2400" err="1">
                <a:solidFill>
                  <a:schemeClr val="bg1"/>
                </a:solidFill>
              </a:rPr>
              <a:t>use</a:t>
            </a:r>
            <a:r>
              <a:rPr lang="nl-NL" sz="2400">
                <a:solidFill>
                  <a:schemeClr val="bg1"/>
                </a:solidFill>
              </a:rPr>
              <a:t>-cases</a:t>
            </a:r>
          </a:p>
        </p:txBody>
      </p:sp>
      <p:sp>
        <p:nvSpPr>
          <p:cNvPr id="3" name="Pijl: omlaag 2">
            <a:extLst>
              <a:ext uri="{FF2B5EF4-FFF2-40B4-BE49-F238E27FC236}">
                <a16:creationId xmlns:a16="http://schemas.microsoft.com/office/drawing/2014/main" id="{FEDD8406-5DCA-4967-A4EC-226DECC4A73F}"/>
              </a:ext>
            </a:extLst>
          </p:cNvPr>
          <p:cNvSpPr/>
          <p:nvPr/>
        </p:nvSpPr>
        <p:spPr>
          <a:xfrm>
            <a:off x="6572553" y="1705140"/>
            <a:ext cx="657159" cy="157147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169127CE-5BB1-4E3D-B36D-FAB6F2FE4B4A}"/>
              </a:ext>
            </a:extLst>
          </p:cNvPr>
          <p:cNvSpPr txBox="1"/>
          <p:nvPr/>
        </p:nvSpPr>
        <p:spPr>
          <a:xfrm>
            <a:off x="7138898" y="199000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err="1"/>
              <a:t>Facilitate</a:t>
            </a:r>
            <a:r>
              <a:rPr lang="nl-NL"/>
              <a:t> top-down </a:t>
            </a:r>
            <a:r>
              <a:rPr lang="nl-NL" err="1"/>
              <a:t>enigeering</a:t>
            </a:r>
            <a:endParaRPr lang="nl-NL" err="1">
              <a:cs typeface="Calibri"/>
            </a:endParaRPr>
          </a:p>
        </p:txBody>
      </p:sp>
    </p:spTree>
    <p:extLst>
      <p:ext uri="{BB962C8B-B14F-4D97-AF65-F5344CB8AC3E}">
        <p14:creationId xmlns:p14="http://schemas.microsoft.com/office/powerpoint/2010/main" val="154398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a:lstStyle/>
          <a:p>
            <a:pPr marL="0" indent="0">
              <a:buNone/>
            </a:pPr>
            <a:endParaRPr lang="en-US"/>
          </a:p>
          <a:p>
            <a:endParaRPr lang="nl-NL"/>
          </a:p>
        </p:txBody>
      </p:sp>
      <p:pic>
        <p:nvPicPr>
          <p:cNvPr id="4" name="Afbeelding 3" descr="Afbeelding met tekst&#10;&#10;Automatisch gegenereerde beschrijving">
            <a:extLst>
              <a:ext uri="{FF2B5EF4-FFF2-40B4-BE49-F238E27FC236}">
                <a16:creationId xmlns:a16="http://schemas.microsoft.com/office/drawing/2014/main" id="{0306E93A-FA58-42F2-9FB4-D382F9D1D21C}"/>
              </a:ext>
            </a:extLst>
          </p:cNvPr>
          <p:cNvPicPr>
            <a:picLocks noChangeAspect="1"/>
          </p:cNvPicPr>
          <p:nvPr/>
        </p:nvPicPr>
        <p:blipFill>
          <a:blip r:embed="rId3"/>
          <a:stretch>
            <a:fillRect/>
          </a:stretch>
        </p:blipFill>
        <p:spPr>
          <a:xfrm>
            <a:off x="6165521" y="4170759"/>
            <a:ext cx="2857500" cy="847725"/>
          </a:xfrm>
          <a:prstGeom prst="rect">
            <a:avLst/>
          </a:prstGeom>
        </p:spPr>
      </p:pic>
      <p:sp>
        <p:nvSpPr>
          <p:cNvPr id="5" name="Tekstvak 4">
            <a:extLst>
              <a:ext uri="{FF2B5EF4-FFF2-40B4-BE49-F238E27FC236}">
                <a16:creationId xmlns:a16="http://schemas.microsoft.com/office/drawing/2014/main" id="{959ED4FE-8177-4EB5-B9CF-389BEAC93D88}"/>
              </a:ext>
            </a:extLst>
          </p:cNvPr>
          <p:cNvSpPr txBox="1"/>
          <p:nvPr/>
        </p:nvSpPr>
        <p:spPr>
          <a:xfrm>
            <a:off x="3034147" y="318045"/>
            <a:ext cx="2686544" cy="461665"/>
          </a:xfrm>
          <a:prstGeom prst="rect">
            <a:avLst/>
          </a:prstGeom>
          <a:noFill/>
        </p:spPr>
        <p:txBody>
          <a:bodyPr wrap="square" rtlCol="0">
            <a:spAutoFit/>
          </a:bodyPr>
          <a:lstStyle/>
          <a:p>
            <a:r>
              <a:rPr lang="nl-NL" sz="2400" err="1">
                <a:solidFill>
                  <a:schemeClr val="bg1"/>
                </a:solidFill>
              </a:rPr>
              <a:t>CoMPAS</a:t>
            </a:r>
            <a:r>
              <a:rPr lang="nl-NL" sz="2400">
                <a:solidFill>
                  <a:schemeClr val="bg1"/>
                </a:solidFill>
              </a:rPr>
              <a:t> </a:t>
            </a:r>
            <a:r>
              <a:rPr lang="nl-NL" sz="2400" err="1">
                <a:solidFill>
                  <a:schemeClr val="bg1"/>
                </a:solidFill>
              </a:rPr>
              <a:t>roadmap</a:t>
            </a:r>
            <a:endParaRPr lang="nl-NL" sz="2400">
              <a:solidFill>
                <a:schemeClr val="bg1"/>
              </a:solidFill>
            </a:endParaRPr>
          </a:p>
        </p:txBody>
      </p:sp>
      <p:graphicFrame>
        <p:nvGraphicFramePr>
          <p:cNvPr id="7" name="Tableau 2">
            <a:extLst>
              <a:ext uri="{FF2B5EF4-FFF2-40B4-BE49-F238E27FC236}">
                <a16:creationId xmlns:a16="http://schemas.microsoft.com/office/drawing/2014/main" id="{ECF9B3EE-C231-4E03-BE0B-0AD38EC19808}"/>
              </a:ext>
            </a:extLst>
          </p:cNvPr>
          <p:cNvGraphicFramePr>
            <a:graphicFrameLocks noGrp="1"/>
          </p:cNvGraphicFramePr>
          <p:nvPr>
            <p:extLst>
              <p:ext uri="{D42A27DB-BD31-4B8C-83A1-F6EECF244321}">
                <p14:modId xmlns:p14="http://schemas.microsoft.com/office/powerpoint/2010/main" val="3526210223"/>
              </p:ext>
            </p:extLst>
          </p:nvPr>
        </p:nvGraphicFramePr>
        <p:xfrm>
          <a:off x="429492" y="1293566"/>
          <a:ext cx="5209309" cy="3108960"/>
        </p:xfrm>
        <a:graphic>
          <a:graphicData uri="http://schemas.openxmlformats.org/drawingml/2006/table">
            <a:tbl>
              <a:tblPr firstRow="1" bandRow="1">
                <a:tableStyleId>{5C22544A-7EE6-4342-B048-85BDC9FD1C3A}</a:tableStyleId>
              </a:tblPr>
              <a:tblGrid>
                <a:gridCol w="3435927">
                  <a:extLst>
                    <a:ext uri="{9D8B030D-6E8A-4147-A177-3AD203B41FA5}">
                      <a16:colId xmlns:a16="http://schemas.microsoft.com/office/drawing/2014/main" val="20001"/>
                    </a:ext>
                  </a:extLst>
                </a:gridCol>
                <a:gridCol w="1773382">
                  <a:extLst>
                    <a:ext uri="{9D8B030D-6E8A-4147-A177-3AD203B41FA5}">
                      <a16:colId xmlns:a16="http://schemas.microsoft.com/office/drawing/2014/main" val="3775905649"/>
                    </a:ext>
                  </a:extLst>
                </a:gridCol>
              </a:tblGrid>
              <a:tr h="388620">
                <a:tc>
                  <a:txBody>
                    <a:bodyPr/>
                    <a:lstStyle/>
                    <a:p>
                      <a:r>
                        <a:rPr lang="en-US" sz="1800" noProof="0">
                          <a:solidFill>
                            <a:schemeClr val="tx1"/>
                          </a:solidFill>
                          <a:latin typeface="Arial"/>
                          <a:cs typeface="Arial"/>
                        </a:rPr>
                        <a:t>Functional block / workstream</a:t>
                      </a:r>
                    </a:p>
                  </a:txBody>
                  <a:tcPr marL="68580" marR="68580" marT="34290" marB="34290"/>
                </a:tc>
                <a:tc>
                  <a:txBody>
                    <a:bodyPr/>
                    <a:lstStyle/>
                    <a:p>
                      <a:r>
                        <a:rPr lang="en-US" sz="1800" noProof="0">
                          <a:solidFill>
                            <a:schemeClr val="tx1"/>
                          </a:solidFill>
                          <a:latin typeface="Arial"/>
                          <a:cs typeface="Arial"/>
                        </a:rPr>
                        <a:t>Priority rank</a:t>
                      </a:r>
                    </a:p>
                  </a:txBody>
                  <a:tcPr marL="68580" marR="68580" marT="34290" marB="34290"/>
                </a:tc>
                <a:extLst>
                  <a:ext uri="{0D108BD9-81ED-4DB2-BD59-A6C34878D82A}">
                    <a16:rowId xmlns:a16="http://schemas.microsoft.com/office/drawing/2014/main" val="10000"/>
                  </a:ext>
                </a:extLst>
              </a:tr>
              <a:tr h="388620">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US" sz="1200" noProof="0">
                          <a:solidFill>
                            <a:schemeClr val="tx1"/>
                          </a:solidFill>
                          <a:latin typeface="Arial"/>
                          <a:cs typeface="Arial"/>
                        </a:rPr>
                        <a:t>Reference architecture </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a:solidFill>
                            <a:schemeClr val="tx1"/>
                          </a:solidFill>
                          <a:latin typeface="Arial"/>
                          <a:cs typeface="Arial"/>
                        </a:rPr>
                        <a:t>High</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0001"/>
                  </a:ext>
                </a:extLst>
              </a:tr>
              <a:tr h="388620">
                <a:tc>
                  <a:txBody>
                    <a:bodyPr/>
                    <a:lstStyle/>
                    <a:p>
                      <a:pPr marL="0" marR="0" lvl="0" indent="0" algn="ctr" rtl="0">
                        <a:lnSpc>
                          <a:spcPct val="100000"/>
                        </a:lnSpc>
                        <a:spcBef>
                          <a:spcPts val="0"/>
                        </a:spcBef>
                        <a:spcAft>
                          <a:spcPts val="0"/>
                        </a:spcAft>
                        <a:buSzTx/>
                        <a:buFont typeface="Arial"/>
                        <a:buNone/>
                      </a:pPr>
                      <a:r>
                        <a:rPr lang="en-US" sz="1200" noProof="0">
                          <a:solidFill>
                            <a:schemeClr val="tx1"/>
                          </a:solidFill>
                          <a:latin typeface="Arial"/>
                          <a:cs typeface="Arial"/>
                        </a:rPr>
                        <a:t>System Configuration</a:t>
                      </a:r>
                      <a:endParaRPr lang="nl-NL"/>
                    </a:p>
                  </a:txBody>
                  <a:tcPr marL="68580" marR="68580" marT="34290" marB="34290" anchor="ctr"/>
                </a:tc>
                <a:tc>
                  <a:txBody>
                    <a:bodyPr/>
                    <a:lstStyle/>
                    <a:p>
                      <a:pPr marL="0" marR="0" lvl="0" indent="0" algn="ctr" defTabSz="914400">
                        <a:lnSpc>
                          <a:spcPct val="100000"/>
                        </a:lnSpc>
                        <a:spcBef>
                          <a:spcPts val="0"/>
                        </a:spcBef>
                        <a:spcAft>
                          <a:spcPts val="0"/>
                        </a:spcAft>
                        <a:buNone/>
                        <a:tabLst/>
                        <a:defRPr/>
                      </a:pPr>
                      <a:r>
                        <a:rPr lang="en-US" sz="1200" noProof="0">
                          <a:solidFill>
                            <a:schemeClr val="tx1"/>
                          </a:solidFill>
                          <a:latin typeface="Arial"/>
                          <a:cs typeface="Arial"/>
                        </a:rPr>
                        <a:t>High</a:t>
                      </a:r>
                      <a:endParaRPr lang="nl-NL"/>
                    </a:p>
                  </a:txBody>
                  <a:tcPr marL="68580" marR="68580" marT="34290" marB="34290" anchor="ctr"/>
                </a:tc>
                <a:extLst>
                  <a:ext uri="{0D108BD9-81ED-4DB2-BD59-A6C34878D82A}">
                    <a16:rowId xmlns:a16="http://schemas.microsoft.com/office/drawing/2014/main" val="10002"/>
                  </a:ext>
                </a:extLst>
              </a:tr>
              <a:tr h="388620">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US" sz="1200" b="0" i="0" u="none" strike="noStrike" noProof="0">
                          <a:solidFill>
                            <a:schemeClr val="tx1"/>
                          </a:solidFill>
                          <a:latin typeface="Arial"/>
                        </a:rPr>
                        <a:t>CIM-IEC61850 mapping</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tc>
                  <a:txBody>
                    <a:bodyPr/>
                    <a:lstStyle/>
                    <a:p>
                      <a:pPr marL="0" marR="0" lvl="0" indent="0" algn="ctr" defTabSz="914400">
                        <a:lnSpc>
                          <a:spcPct val="100000"/>
                        </a:lnSpc>
                        <a:spcBef>
                          <a:spcPts val="0"/>
                        </a:spcBef>
                        <a:spcAft>
                          <a:spcPts val="0"/>
                        </a:spcAft>
                        <a:buNone/>
                        <a:tabLst/>
                        <a:defRPr/>
                      </a:pPr>
                      <a:r>
                        <a:rPr lang="en-US" sz="1200" noProof="0">
                          <a:solidFill>
                            <a:schemeClr val="tx1"/>
                          </a:solidFill>
                          <a:latin typeface="Arial"/>
                          <a:cs typeface="Arial"/>
                        </a:rPr>
                        <a:t>Medium</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10003"/>
                  </a:ext>
                </a:extLst>
              </a:tr>
              <a:tr h="388620">
                <a:tc>
                  <a:txBody>
                    <a:bodyPr/>
                    <a:lstStyle/>
                    <a:p>
                      <a:pPr marL="0" marR="0" lvl="0" indent="0" algn="ctr">
                        <a:lnSpc>
                          <a:spcPct val="100000"/>
                        </a:lnSpc>
                        <a:spcBef>
                          <a:spcPts val="0"/>
                        </a:spcBef>
                        <a:spcAft>
                          <a:spcPts val="0"/>
                        </a:spcAft>
                        <a:buNone/>
                      </a:pPr>
                      <a:r>
                        <a:rPr lang="en-US" sz="1200" b="0" i="0" u="none" strike="noStrike" noProof="0"/>
                        <a:t>Integration with </a:t>
                      </a:r>
                      <a:r>
                        <a:rPr lang="en-US" sz="1200" b="0" i="0" u="none" strike="noStrike" noProof="0" err="1"/>
                        <a:t>OpenSCD</a:t>
                      </a:r>
                      <a:endParaRPr lang="nl-NL" err="1"/>
                    </a:p>
                  </a:txBody>
                  <a:tcPr marL="68580" marR="68580" marT="34290" marB="34290" anchor="ctr"/>
                </a:tc>
                <a:tc>
                  <a:txBody>
                    <a:bodyPr/>
                    <a:lstStyle/>
                    <a:p>
                      <a:pPr marL="0" marR="0" lvl="0" indent="0" algn="ctr">
                        <a:lnSpc>
                          <a:spcPct val="100000"/>
                        </a:lnSpc>
                        <a:spcBef>
                          <a:spcPts val="0"/>
                        </a:spcBef>
                        <a:spcAft>
                          <a:spcPts val="0"/>
                        </a:spcAft>
                        <a:buNone/>
                      </a:pPr>
                      <a:r>
                        <a:rPr lang="en-US" sz="1200" noProof="0">
                          <a:solidFill>
                            <a:schemeClr val="tx1"/>
                          </a:solidFill>
                          <a:latin typeface="Arial"/>
                          <a:cs typeface="Arial"/>
                        </a:rPr>
                        <a:t>Medium</a:t>
                      </a:r>
                    </a:p>
                  </a:txBody>
                  <a:tcPr marL="68580" marR="68580" marT="34290" marB="34290" anchor="ctr"/>
                </a:tc>
                <a:extLst>
                  <a:ext uri="{0D108BD9-81ED-4DB2-BD59-A6C34878D82A}">
                    <a16:rowId xmlns:a16="http://schemas.microsoft.com/office/drawing/2014/main" val="3382451759"/>
                  </a:ext>
                </a:extLst>
              </a:tr>
              <a:tr h="3886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a:solidFill>
                            <a:schemeClr val="tx1"/>
                          </a:solidFill>
                          <a:latin typeface="Arial"/>
                          <a:cs typeface="Arial"/>
                        </a:rPr>
                        <a:t>System specification</a:t>
                      </a:r>
                    </a:p>
                  </a:txBody>
                  <a:tcPr marL="68580" marR="68580" marT="34290" marB="34290" anchor="ctr"/>
                </a:tc>
                <a:tc>
                  <a:txBody>
                    <a:bodyPr/>
                    <a:lstStyle/>
                    <a:p>
                      <a:pPr marL="0" marR="0" lvl="0" indent="0" algn="ctr" defTabSz="914400">
                        <a:lnSpc>
                          <a:spcPct val="100000"/>
                        </a:lnSpc>
                        <a:spcBef>
                          <a:spcPts val="0"/>
                        </a:spcBef>
                        <a:spcAft>
                          <a:spcPts val="0"/>
                        </a:spcAft>
                        <a:buNone/>
                        <a:tabLst/>
                        <a:defRPr/>
                      </a:pPr>
                      <a:r>
                        <a:rPr lang="en-US" sz="1200" noProof="0">
                          <a:solidFill>
                            <a:schemeClr val="tx1"/>
                          </a:solidFill>
                          <a:latin typeface="Arial"/>
                          <a:cs typeface="Arial"/>
                        </a:rPr>
                        <a:t>Low</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38213780"/>
                  </a:ext>
                </a:extLst>
              </a:tr>
              <a:tr h="3886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noProof="0">
                          <a:solidFill>
                            <a:schemeClr val="tx1"/>
                          </a:solidFill>
                          <a:latin typeface="Arial"/>
                          <a:cs typeface="Arial"/>
                        </a:rPr>
                        <a:t>Profiling</a:t>
                      </a:r>
                    </a:p>
                  </a:txBody>
                  <a:tcPr marL="68580" marR="68580" marT="34290" marB="34290" anchor="ctr"/>
                </a:tc>
                <a:tc>
                  <a:txBody>
                    <a:bodyPr/>
                    <a:lstStyle/>
                    <a:p>
                      <a:pPr marL="0" marR="0" lvl="0" indent="0" algn="ctr" defTabSz="914400">
                        <a:lnSpc>
                          <a:spcPct val="100000"/>
                        </a:lnSpc>
                        <a:spcBef>
                          <a:spcPts val="0"/>
                        </a:spcBef>
                        <a:spcAft>
                          <a:spcPts val="0"/>
                        </a:spcAft>
                        <a:buNone/>
                        <a:tabLst/>
                        <a:defRPr/>
                      </a:pPr>
                      <a:r>
                        <a:rPr lang="en-US" sz="1200" noProof="0">
                          <a:solidFill>
                            <a:schemeClr val="tx1"/>
                          </a:solidFill>
                          <a:latin typeface="Arial"/>
                          <a:cs typeface="Arial"/>
                        </a:rPr>
                        <a:t>Low</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925563309"/>
                  </a:ext>
                </a:extLst>
              </a:tr>
              <a:tr h="388620">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US" sz="1200" noProof="0">
                          <a:solidFill>
                            <a:schemeClr val="tx1"/>
                          </a:solidFill>
                          <a:latin typeface="Arial"/>
                          <a:cs typeface="Arial"/>
                        </a:rPr>
                        <a:t> </a:t>
                      </a:r>
                      <a:r>
                        <a:rPr lang="en-US" sz="1200" b="0" i="0" u="none" strike="noStrike" noProof="0">
                          <a:solidFill>
                            <a:schemeClr val="tx1"/>
                          </a:solidFill>
                          <a:latin typeface="Arial"/>
                        </a:rPr>
                        <a:t>Testing</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tc>
                  <a:txBody>
                    <a:bodyPr/>
                    <a:lstStyle/>
                    <a:p>
                      <a:pPr marL="0" marR="0" lvl="0" indent="0" algn="ctr" defTabSz="914400">
                        <a:lnSpc>
                          <a:spcPct val="100000"/>
                        </a:lnSpc>
                        <a:spcBef>
                          <a:spcPts val="0"/>
                        </a:spcBef>
                        <a:spcAft>
                          <a:spcPts val="0"/>
                        </a:spcAft>
                        <a:buNone/>
                        <a:tabLst/>
                        <a:defRPr/>
                      </a:pPr>
                      <a:r>
                        <a:rPr lang="en-US" sz="1200" noProof="0">
                          <a:solidFill>
                            <a:schemeClr val="tx1"/>
                          </a:solidFill>
                          <a:latin typeface="Arial"/>
                          <a:cs typeface="Arial"/>
                        </a:rPr>
                        <a:t>Low</a:t>
                      </a:r>
                      <a:endParaRPr lang="en-US" sz="1200" noProof="0">
                        <a:solidFill>
                          <a:schemeClr val="tx1"/>
                        </a:solidFill>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2154411725"/>
                  </a:ext>
                </a:extLst>
              </a:tr>
            </a:tbl>
          </a:graphicData>
        </a:graphic>
      </p:graphicFrame>
      <p:sp>
        <p:nvSpPr>
          <p:cNvPr id="3" name="Wolk 2">
            <a:extLst>
              <a:ext uri="{FF2B5EF4-FFF2-40B4-BE49-F238E27FC236}">
                <a16:creationId xmlns:a16="http://schemas.microsoft.com/office/drawing/2014/main" id="{DA4073EE-8B4C-47B8-9462-019B90556329}"/>
              </a:ext>
            </a:extLst>
          </p:cNvPr>
          <p:cNvSpPr/>
          <p:nvPr/>
        </p:nvSpPr>
        <p:spPr>
          <a:xfrm>
            <a:off x="6525491" y="1447799"/>
            <a:ext cx="2275416" cy="2009695"/>
          </a:xfrm>
          <a:prstGeom prst="cloud">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nl-NL" sz="1200" err="1"/>
              <a:t>Functions</a:t>
            </a:r>
            <a:r>
              <a:rPr lang="nl-NL" sz="1200"/>
              <a:t> are </a:t>
            </a:r>
            <a:r>
              <a:rPr lang="nl-NL" sz="1200" err="1"/>
              <a:t>mostly</a:t>
            </a:r>
            <a:r>
              <a:rPr lang="nl-NL" sz="1200"/>
              <a:t> </a:t>
            </a:r>
            <a:r>
              <a:rPr lang="nl-NL" sz="1200" err="1"/>
              <a:t>based</a:t>
            </a:r>
            <a:r>
              <a:rPr lang="nl-NL" sz="1200"/>
              <a:t> on IEC61850 </a:t>
            </a:r>
            <a:r>
              <a:rPr lang="nl-NL" sz="1200" err="1"/>
              <a:t>Substation</a:t>
            </a:r>
            <a:r>
              <a:rPr lang="nl-NL" sz="1200"/>
              <a:t> </a:t>
            </a:r>
            <a:r>
              <a:rPr lang="nl-NL" sz="1200" err="1"/>
              <a:t>configuration</a:t>
            </a:r>
            <a:r>
              <a:rPr lang="nl-NL" sz="1200"/>
              <a:t> tool </a:t>
            </a:r>
            <a:r>
              <a:rPr lang="nl-NL" sz="1200" err="1"/>
              <a:t>recommendations</a:t>
            </a:r>
            <a:endParaRPr lang="nl-NL" sz="1200">
              <a:cs typeface="Calibri"/>
            </a:endParaRPr>
          </a:p>
        </p:txBody>
      </p:sp>
    </p:spTree>
    <p:extLst>
      <p:ext uri="{BB962C8B-B14F-4D97-AF65-F5344CB8AC3E}">
        <p14:creationId xmlns:p14="http://schemas.microsoft.com/office/powerpoint/2010/main" val="33572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a:lstStyle/>
          <a:p>
            <a:pPr marL="0" indent="0">
              <a:buNone/>
            </a:pPr>
            <a:endParaRPr lang="en-US"/>
          </a:p>
          <a:p>
            <a:endParaRPr lang="nl-NL"/>
          </a:p>
        </p:txBody>
      </p:sp>
      <p:pic>
        <p:nvPicPr>
          <p:cNvPr id="4" name="Afbeelding 3" descr="Afbeelding met tekst&#10;&#10;Automatisch gegenereerde beschrijving">
            <a:extLst>
              <a:ext uri="{FF2B5EF4-FFF2-40B4-BE49-F238E27FC236}">
                <a16:creationId xmlns:a16="http://schemas.microsoft.com/office/drawing/2014/main" id="{0306E93A-FA58-42F2-9FB4-D382F9D1D21C}"/>
              </a:ext>
            </a:extLst>
          </p:cNvPr>
          <p:cNvPicPr>
            <a:picLocks noChangeAspect="1"/>
          </p:cNvPicPr>
          <p:nvPr/>
        </p:nvPicPr>
        <p:blipFill>
          <a:blip r:embed="rId3"/>
          <a:stretch>
            <a:fillRect/>
          </a:stretch>
        </p:blipFill>
        <p:spPr>
          <a:xfrm>
            <a:off x="6165521" y="4170759"/>
            <a:ext cx="2857500" cy="847725"/>
          </a:xfrm>
          <a:prstGeom prst="rect">
            <a:avLst/>
          </a:prstGeom>
        </p:spPr>
      </p:pic>
      <p:sp>
        <p:nvSpPr>
          <p:cNvPr id="5" name="Tekstvak 4">
            <a:extLst>
              <a:ext uri="{FF2B5EF4-FFF2-40B4-BE49-F238E27FC236}">
                <a16:creationId xmlns:a16="http://schemas.microsoft.com/office/drawing/2014/main" id="{959ED4FE-8177-4EB5-B9CF-389BEAC93D88}"/>
              </a:ext>
            </a:extLst>
          </p:cNvPr>
          <p:cNvSpPr txBox="1"/>
          <p:nvPr/>
        </p:nvSpPr>
        <p:spPr>
          <a:xfrm>
            <a:off x="2864153" y="133379"/>
            <a:ext cx="3131374" cy="830997"/>
          </a:xfrm>
          <a:prstGeom prst="rect">
            <a:avLst/>
          </a:prstGeom>
          <a:noFill/>
        </p:spPr>
        <p:txBody>
          <a:bodyPr wrap="square" rtlCol="0">
            <a:spAutoFit/>
          </a:bodyPr>
          <a:lstStyle/>
          <a:p>
            <a:pPr algn="ctr"/>
            <a:r>
              <a:rPr lang="nl-NL" sz="2400" err="1">
                <a:solidFill>
                  <a:schemeClr val="bg1"/>
                </a:solidFill>
              </a:rPr>
              <a:t>CoMPAS</a:t>
            </a:r>
            <a:r>
              <a:rPr lang="nl-NL" sz="2400">
                <a:solidFill>
                  <a:schemeClr val="bg1"/>
                </a:solidFill>
              </a:rPr>
              <a:t> </a:t>
            </a:r>
          </a:p>
          <a:p>
            <a:pPr algn="ctr"/>
            <a:r>
              <a:rPr lang="nl-NL" sz="2400" err="1">
                <a:solidFill>
                  <a:schemeClr val="bg1"/>
                </a:solidFill>
              </a:rPr>
              <a:t>technical</a:t>
            </a:r>
            <a:r>
              <a:rPr lang="nl-NL" sz="2400">
                <a:solidFill>
                  <a:schemeClr val="bg1"/>
                </a:solidFill>
              </a:rPr>
              <a:t> </a:t>
            </a:r>
            <a:r>
              <a:rPr lang="nl-NL" sz="2400" err="1">
                <a:solidFill>
                  <a:schemeClr val="bg1"/>
                </a:solidFill>
              </a:rPr>
              <a:t>architecture</a:t>
            </a:r>
            <a:endParaRPr lang="nl-NL" sz="2400">
              <a:solidFill>
                <a:schemeClr val="bg1"/>
              </a:solidFill>
            </a:endParaRPr>
          </a:p>
        </p:txBody>
      </p:sp>
      <p:pic>
        <p:nvPicPr>
          <p:cNvPr id="6" name="Afbeelding 6">
            <a:extLst>
              <a:ext uri="{FF2B5EF4-FFF2-40B4-BE49-F238E27FC236}">
                <a16:creationId xmlns:a16="http://schemas.microsoft.com/office/drawing/2014/main" id="{5D464026-97CE-4314-9F73-F7380A070320}"/>
              </a:ext>
            </a:extLst>
          </p:cNvPr>
          <p:cNvPicPr>
            <a:picLocks noChangeAspect="1"/>
          </p:cNvPicPr>
          <p:nvPr/>
        </p:nvPicPr>
        <p:blipFill>
          <a:blip r:embed="rId4"/>
          <a:stretch>
            <a:fillRect/>
          </a:stretch>
        </p:blipFill>
        <p:spPr>
          <a:xfrm>
            <a:off x="500555" y="1166061"/>
            <a:ext cx="5587562" cy="3829568"/>
          </a:xfrm>
          <a:prstGeom prst="rect">
            <a:avLst/>
          </a:prstGeom>
        </p:spPr>
      </p:pic>
    </p:spTree>
    <p:extLst>
      <p:ext uri="{BB962C8B-B14F-4D97-AF65-F5344CB8AC3E}">
        <p14:creationId xmlns:p14="http://schemas.microsoft.com/office/powerpoint/2010/main" val="1910792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lIns="91440" tIns="45720" rIns="91440" bIns="45720" anchor="t"/>
          <a:lstStyle/>
          <a:p>
            <a:r>
              <a:rPr lang="en-US" sz="2400"/>
              <a:t>No release yet</a:t>
            </a:r>
          </a:p>
          <a:p>
            <a:r>
              <a:rPr lang="en-US" sz="2400"/>
              <a:t>Architecture is ready</a:t>
            </a:r>
          </a:p>
          <a:p>
            <a:pPr lvl="1"/>
            <a:r>
              <a:rPr lang="en-US" sz="2000" dirty="0"/>
              <a:t>https://com-pas.github.io/compas-architecture/</a:t>
            </a:r>
          </a:p>
          <a:p>
            <a:r>
              <a:rPr lang="en-US" sz="2400"/>
              <a:t>Build/test/documentation in place</a:t>
            </a:r>
          </a:p>
          <a:p>
            <a:pPr lvl="1"/>
            <a:r>
              <a:rPr lang="en-US" sz="2000" dirty="0"/>
              <a:t>https://wiki.lfenergy.org/display/HOME/CoMPAS</a:t>
            </a:r>
          </a:p>
          <a:p>
            <a:r>
              <a:rPr lang="en-US" sz="2400"/>
              <a:t>Basic CIM to 61850 function</a:t>
            </a:r>
          </a:p>
          <a:p>
            <a:r>
              <a:rPr lang="en-US" sz="2400"/>
              <a:t>Work on SCT services </a:t>
            </a:r>
          </a:p>
          <a:p>
            <a:pPr marL="0" indent="0">
              <a:buNone/>
            </a:pPr>
            <a:r>
              <a:rPr lang="en-US" sz="2400"/>
              <a:t>(SCD CRUD)</a:t>
            </a:r>
          </a:p>
          <a:p>
            <a:pPr marL="0" indent="0">
              <a:buNone/>
            </a:pPr>
            <a:endParaRPr lang="en-US"/>
          </a:p>
          <a:p>
            <a:endParaRPr lang="nl-NL"/>
          </a:p>
        </p:txBody>
      </p:sp>
      <p:pic>
        <p:nvPicPr>
          <p:cNvPr id="4" name="Afbeelding 3" descr="Afbeelding met tekst&#10;&#10;Automatisch gegenereerde beschrijving">
            <a:extLst>
              <a:ext uri="{FF2B5EF4-FFF2-40B4-BE49-F238E27FC236}">
                <a16:creationId xmlns:a16="http://schemas.microsoft.com/office/drawing/2014/main" id="{0306E93A-FA58-42F2-9FB4-D382F9D1D21C}"/>
              </a:ext>
            </a:extLst>
          </p:cNvPr>
          <p:cNvPicPr>
            <a:picLocks noChangeAspect="1"/>
          </p:cNvPicPr>
          <p:nvPr/>
        </p:nvPicPr>
        <p:blipFill>
          <a:blip r:embed="rId3"/>
          <a:stretch>
            <a:fillRect/>
          </a:stretch>
        </p:blipFill>
        <p:spPr>
          <a:xfrm>
            <a:off x="6165521" y="4170759"/>
            <a:ext cx="2857500" cy="847725"/>
          </a:xfrm>
          <a:prstGeom prst="rect">
            <a:avLst/>
          </a:prstGeom>
        </p:spPr>
      </p:pic>
      <p:sp>
        <p:nvSpPr>
          <p:cNvPr id="5" name="Tekstvak 4">
            <a:extLst>
              <a:ext uri="{FF2B5EF4-FFF2-40B4-BE49-F238E27FC236}">
                <a16:creationId xmlns:a16="http://schemas.microsoft.com/office/drawing/2014/main" id="{959ED4FE-8177-4EB5-B9CF-389BEAC93D88}"/>
              </a:ext>
            </a:extLst>
          </p:cNvPr>
          <p:cNvSpPr txBox="1"/>
          <p:nvPr/>
        </p:nvSpPr>
        <p:spPr>
          <a:xfrm>
            <a:off x="2530779" y="127426"/>
            <a:ext cx="3685014" cy="830997"/>
          </a:xfrm>
          <a:prstGeom prst="rect">
            <a:avLst/>
          </a:prstGeom>
          <a:noFill/>
        </p:spPr>
        <p:txBody>
          <a:bodyPr wrap="square" lIns="91440" tIns="45720" rIns="91440" bIns="45720" rtlCol="0" anchor="t">
            <a:spAutoFit/>
          </a:bodyPr>
          <a:lstStyle/>
          <a:p>
            <a:pPr algn="ctr"/>
            <a:r>
              <a:rPr lang="nl-NL" sz="2400" err="1">
                <a:solidFill>
                  <a:schemeClr val="bg1"/>
                </a:solidFill>
              </a:rPr>
              <a:t>CoMPAS</a:t>
            </a:r>
            <a:r>
              <a:rPr lang="nl-NL" sz="2400">
                <a:solidFill>
                  <a:schemeClr val="bg1"/>
                </a:solidFill>
              </a:rPr>
              <a:t> </a:t>
            </a:r>
            <a:r>
              <a:rPr lang="nl-NL" sz="2400" err="1">
                <a:solidFill>
                  <a:schemeClr val="bg1"/>
                </a:solidFill>
              </a:rPr>
              <a:t>current</a:t>
            </a:r>
            <a:r>
              <a:rPr lang="nl-NL" sz="2400">
                <a:solidFill>
                  <a:schemeClr val="bg1"/>
                </a:solidFill>
              </a:rPr>
              <a:t> state @ time of </a:t>
            </a:r>
            <a:r>
              <a:rPr lang="nl-NL" sz="2400" err="1">
                <a:solidFill>
                  <a:schemeClr val="bg1"/>
                </a:solidFill>
              </a:rPr>
              <a:t>recording</a:t>
            </a:r>
            <a:endParaRPr lang="nl-NL" sz="2400">
              <a:solidFill>
                <a:schemeClr val="bg1"/>
              </a:solidFill>
              <a:cs typeface="Calibri"/>
            </a:endParaRPr>
          </a:p>
        </p:txBody>
      </p:sp>
      <p:sp>
        <p:nvSpPr>
          <p:cNvPr id="3" name="Tekstvak 2">
            <a:extLst>
              <a:ext uri="{FF2B5EF4-FFF2-40B4-BE49-F238E27FC236}">
                <a16:creationId xmlns:a16="http://schemas.microsoft.com/office/drawing/2014/main" id="{347F593C-BCD3-45E6-BAA5-E64C0CA73AED}"/>
              </a:ext>
            </a:extLst>
          </p:cNvPr>
          <p:cNvSpPr txBox="1"/>
          <p:nvPr/>
        </p:nvSpPr>
        <p:spPr>
          <a:xfrm>
            <a:off x="6638260" y="1287529"/>
            <a:ext cx="2309751" cy="2308324"/>
          </a:xfrm>
          <a:prstGeom prst="rect">
            <a:avLst/>
          </a:prstGeom>
          <a:noFill/>
        </p:spPr>
        <p:txBody>
          <a:bodyPr wrap="square" lIns="91440" tIns="45720" rIns="91440" bIns="45720" rtlCol="0" anchor="t">
            <a:spAutoFit/>
          </a:bodyPr>
          <a:lstStyle/>
          <a:p>
            <a:r>
              <a:rPr lang="nl-NL"/>
              <a:t>Active </a:t>
            </a:r>
            <a:r>
              <a:rPr lang="nl-NL" err="1"/>
              <a:t>contributors</a:t>
            </a:r>
            <a:r>
              <a:rPr lang="nl-NL"/>
              <a:t>:</a:t>
            </a:r>
          </a:p>
          <a:p>
            <a:pPr marL="285750" indent="-285750">
              <a:buFont typeface="Arial" panose="020B0604020202020204" pitchFamily="34" charset="0"/>
              <a:buChar char="•"/>
            </a:pPr>
            <a:r>
              <a:rPr lang="nl-NL"/>
              <a:t>RTE</a:t>
            </a:r>
          </a:p>
          <a:p>
            <a:pPr marL="285750" indent="-285750">
              <a:buFont typeface="Arial" panose="020B0604020202020204" pitchFamily="34" charset="0"/>
              <a:buChar char="•"/>
            </a:pPr>
            <a:r>
              <a:rPr lang="nl-NL"/>
              <a:t>GE</a:t>
            </a:r>
          </a:p>
          <a:p>
            <a:pPr marL="285750" indent="-285750">
              <a:buFont typeface="Arial" panose="020B0604020202020204" pitchFamily="34" charset="0"/>
              <a:buChar char="•"/>
            </a:pPr>
            <a:r>
              <a:rPr lang="nl-NL"/>
              <a:t>Alliander</a:t>
            </a:r>
          </a:p>
          <a:p>
            <a:endParaRPr lang="nl-NL">
              <a:cs typeface="Calibri"/>
            </a:endParaRPr>
          </a:p>
          <a:p>
            <a:r>
              <a:rPr lang="nl-NL" err="1">
                <a:cs typeface="Calibri"/>
              </a:rPr>
              <a:t>Collaboration</a:t>
            </a:r>
            <a:r>
              <a:rPr lang="nl-NL">
                <a:cs typeface="Calibri"/>
              </a:rPr>
              <a:t> </a:t>
            </a:r>
            <a:r>
              <a:rPr lang="nl-NL" err="1">
                <a:cs typeface="Calibri"/>
              </a:rPr>
              <a:t>planned</a:t>
            </a:r>
            <a:r>
              <a:rPr lang="nl-NL">
                <a:cs typeface="Calibri"/>
              </a:rPr>
              <a:t> </a:t>
            </a:r>
            <a:r>
              <a:rPr lang="nl-NL" err="1">
                <a:cs typeface="Calibri"/>
              </a:rPr>
              <a:t>with</a:t>
            </a:r>
            <a:r>
              <a:rPr lang="nl-NL">
                <a:cs typeface="Calibri"/>
              </a:rPr>
              <a:t>:</a:t>
            </a:r>
            <a:endParaRPr lang="nl-NL"/>
          </a:p>
          <a:p>
            <a:pPr marL="285750" indent="-285750">
              <a:buFont typeface="Arial" panose="020B0604020202020204" pitchFamily="34" charset="0"/>
              <a:buChar char="•"/>
            </a:pPr>
            <a:r>
              <a:rPr lang="nl-NL" err="1"/>
              <a:t>OpenSCD</a:t>
            </a:r>
            <a:endParaRPr lang="nl-NL"/>
          </a:p>
        </p:txBody>
      </p:sp>
    </p:spTree>
    <p:extLst>
      <p:ext uri="{BB962C8B-B14F-4D97-AF65-F5344CB8AC3E}">
        <p14:creationId xmlns:p14="http://schemas.microsoft.com/office/powerpoint/2010/main" val="2808274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1564481" y="1447799"/>
            <a:ext cx="7051067" cy="3146823"/>
          </a:xfrm>
        </p:spPr>
        <p:txBody>
          <a:bodyPr lIns="91440" tIns="45720" rIns="91440" bIns="45720" anchor="t"/>
          <a:lstStyle/>
          <a:p>
            <a:pPr marL="0" indent="0">
              <a:buNone/>
            </a:pPr>
            <a:r>
              <a:rPr lang="en-US" sz="2400"/>
              <a:t>LF energy slack: #compas</a:t>
            </a:r>
          </a:p>
          <a:p>
            <a:pPr marL="0" indent="0">
              <a:buNone/>
            </a:pPr>
            <a:endParaRPr lang="en-US" sz="2400"/>
          </a:p>
          <a:p>
            <a:pPr marL="0" indent="0">
              <a:buNone/>
            </a:pPr>
            <a:r>
              <a:rPr lang="en-US" sz="2400"/>
              <a:t>github.com/com-pas</a:t>
            </a:r>
            <a:endParaRPr lang="en-US"/>
          </a:p>
          <a:p>
            <a:pPr marL="0" indent="0">
              <a:buNone/>
            </a:pPr>
            <a:endParaRPr lang="en-US" sz="2400"/>
          </a:p>
          <a:p>
            <a:pPr marL="0" indent="0">
              <a:buNone/>
            </a:pPr>
            <a:r>
              <a:rPr lang="en-US" sz="2400"/>
              <a:t>lists.lfenergy.org </a:t>
            </a:r>
            <a:r>
              <a:rPr lang="en-US" sz="2400" err="1"/>
              <a:t>CoMPAS</a:t>
            </a:r>
            <a:endParaRPr lang="en-US" sz="2400"/>
          </a:p>
          <a:p>
            <a:pPr marL="0" indent="0">
              <a:buNone/>
            </a:pPr>
            <a:endParaRPr lang="en-US" sz="2400"/>
          </a:p>
          <a:p>
            <a:pPr marL="0" indent="0">
              <a:buNone/>
            </a:pPr>
            <a:r>
              <a:rPr lang="en-US" sz="2400"/>
              <a:t>Community calls / </a:t>
            </a:r>
            <a:r>
              <a:rPr lang="nl-NL" sz="2400">
                <a:hlinkClick r:id="rId3"/>
              </a:rPr>
              <a:t>CoMPAS Architecture · CoMPAS Architecture (com-pas.github.io)</a:t>
            </a:r>
            <a:endParaRPr lang="nl-NL"/>
          </a:p>
        </p:txBody>
      </p:sp>
      <p:sp>
        <p:nvSpPr>
          <p:cNvPr id="5" name="Tekstvak 4">
            <a:extLst>
              <a:ext uri="{FF2B5EF4-FFF2-40B4-BE49-F238E27FC236}">
                <a16:creationId xmlns:a16="http://schemas.microsoft.com/office/drawing/2014/main" id="{959ED4FE-8177-4EB5-B9CF-389BEAC93D88}"/>
              </a:ext>
            </a:extLst>
          </p:cNvPr>
          <p:cNvSpPr txBox="1"/>
          <p:nvPr/>
        </p:nvSpPr>
        <p:spPr>
          <a:xfrm>
            <a:off x="2864153" y="318045"/>
            <a:ext cx="3131374" cy="461665"/>
          </a:xfrm>
          <a:prstGeom prst="rect">
            <a:avLst/>
          </a:prstGeom>
          <a:noFill/>
        </p:spPr>
        <p:txBody>
          <a:bodyPr wrap="square" rtlCol="0">
            <a:spAutoFit/>
          </a:bodyPr>
          <a:lstStyle/>
          <a:p>
            <a:pPr algn="ctr"/>
            <a:r>
              <a:rPr lang="nl-NL" sz="2400" err="1">
                <a:solidFill>
                  <a:schemeClr val="bg1"/>
                </a:solidFill>
              </a:rPr>
              <a:t>Join</a:t>
            </a:r>
            <a:r>
              <a:rPr lang="nl-NL" sz="2400">
                <a:solidFill>
                  <a:schemeClr val="bg1"/>
                </a:solidFill>
              </a:rPr>
              <a:t> </a:t>
            </a:r>
            <a:r>
              <a:rPr lang="nl-NL" sz="2400" err="1">
                <a:solidFill>
                  <a:schemeClr val="bg1"/>
                </a:solidFill>
              </a:rPr>
              <a:t>the</a:t>
            </a:r>
            <a:r>
              <a:rPr lang="nl-NL" sz="2400">
                <a:solidFill>
                  <a:schemeClr val="bg1"/>
                </a:solidFill>
              </a:rPr>
              <a:t> </a:t>
            </a:r>
            <a:r>
              <a:rPr lang="nl-NL" sz="2400" err="1">
                <a:solidFill>
                  <a:schemeClr val="bg1"/>
                </a:solidFill>
              </a:rPr>
              <a:t>movement</a:t>
            </a:r>
            <a:r>
              <a:rPr lang="nl-NL" sz="2400">
                <a:solidFill>
                  <a:schemeClr val="bg1"/>
                </a:solidFill>
              </a:rPr>
              <a:t>!</a:t>
            </a:r>
          </a:p>
        </p:txBody>
      </p:sp>
      <p:pic>
        <p:nvPicPr>
          <p:cNvPr id="2050" name="Picture 2" descr="GitHub logo PNG">
            <a:extLst>
              <a:ext uri="{FF2B5EF4-FFF2-40B4-BE49-F238E27FC236}">
                <a16:creationId xmlns:a16="http://schemas.microsoft.com/office/drawing/2014/main" id="{69B12D52-CE9D-4A07-B34C-85C1EC7D7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80" y="2290535"/>
            <a:ext cx="688788" cy="688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lack new logo Vector Logo - Download Free SVG Icon | Worldvectorlogo">
            <a:extLst>
              <a:ext uri="{FF2B5EF4-FFF2-40B4-BE49-F238E27FC236}">
                <a16:creationId xmlns:a16="http://schemas.microsoft.com/office/drawing/2014/main" id="{2B0FBA77-35EF-4C82-A1DF-A66E2C36B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452" y="1343071"/>
            <a:ext cx="659045" cy="66198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Bankcheque silhouet">
            <a:extLst>
              <a:ext uri="{FF2B5EF4-FFF2-40B4-BE49-F238E27FC236}">
                <a16:creationId xmlns:a16="http://schemas.microsoft.com/office/drawing/2014/main" id="{9EDA7068-F57C-48DF-8722-DA87BF9AB4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774" y="3021210"/>
            <a:ext cx="914400" cy="914400"/>
          </a:xfrm>
          <a:prstGeom prst="rect">
            <a:avLst/>
          </a:prstGeom>
        </p:spPr>
      </p:pic>
      <p:pic>
        <p:nvPicPr>
          <p:cNvPr id="9" name="Graphic 8" descr="Maandkalender silhouet">
            <a:extLst>
              <a:ext uri="{FF2B5EF4-FFF2-40B4-BE49-F238E27FC236}">
                <a16:creationId xmlns:a16="http://schemas.microsoft.com/office/drawing/2014/main" id="{0CE830F7-26B5-4BB2-9AFB-4D314282E2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774" y="3849991"/>
            <a:ext cx="914400" cy="914400"/>
          </a:xfrm>
          <a:prstGeom prst="rect">
            <a:avLst/>
          </a:prstGeom>
        </p:spPr>
      </p:pic>
    </p:spTree>
    <p:extLst>
      <p:ext uri="{BB962C8B-B14F-4D97-AF65-F5344CB8AC3E}">
        <p14:creationId xmlns:p14="http://schemas.microsoft.com/office/powerpoint/2010/main" val="399933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NL" sz="3600" err="1"/>
              <a:t>Thank</a:t>
            </a:r>
            <a:r>
              <a:rPr lang="nl-NL" sz="3600"/>
              <a:t> </a:t>
            </a:r>
            <a:r>
              <a:rPr lang="nl-NL" sz="3600" err="1"/>
              <a:t>you</a:t>
            </a:r>
            <a:r>
              <a:rPr lang="nl-NL" sz="3600"/>
              <a:t>!</a:t>
            </a:r>
            <a:endParaRPr lang="en-US" sz="3600"/>
          </a:p>
        </p:txBody>
      </p:sp>
      <p:sp>
        <p:nvSpPr>
          <p:cNvPr id="3" name="Text Placeholder 2"/>
          <p:cNvSpPr>
            <a:spLocks noGrp="1"/>
          </p:cNvSpPr>
          <p:nvPr>
            <p:ph type="body" sz="quarter" idx="11"/>
          </p:nvPr>
        </p:nvSpPr>
        <p:spPr/>
        <p:txBody>
          <a:bodyPr/>
          <a:lstStyle/>
          <a:p>
            <a:endParaRPr lang="en-US" sz="2400"/>
          </a:p>
          <a:p>
            <a:r>
              <a:rPr lang="en-US" sz="2400"/>
              <a:t>Rob Tjalma &amp; Sander Jansen</a:t>
            </a:r>
          </a:p>
        </p:txBody>
      </p:sp>
    </p:spTree>
    <p:extLst>
      <p:ext uri="{BB962C8B-B14F-4D97-AF65-F5344CB8AC3E}">
        <p14:creationId xmlns:p14="http://schemas.microsoft.com/office/powerpoint/2010/main" val="89906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l-NL" sz="3600" err="1"/>
              <a:t>CoMPAS</a:t>
            </a:r>
            <a:r>
              <a:rPr lang="nl-NL" sz="3600"/>
              <a:t> in next </a:t>
            </a:r>
            <a:r>
              <a:rPr lang="nl-NL" sz="3600" err="1"/>
              <a:t>generation</a:t>
            </a:r>
            <a:r>
              <a:rPr lang="nl-NL" sz="3600"/>
              <a:t> </a:t>
            </a:r>
            <a:r>
              <a:rPr lang="nl-NL" sz="3600" err="1"/>
              <a:t>substation</a:t>
            </a:r>
            <a:r>
              <a:rPr lang="nl-NL" sz="3600"/>
              <a:t> </a:t>
            </a:r>
            <a:r>
              <a:rPr lang="nl-NL" sz="3600" err="1"/>
              <a:t>automation</a:t>
            </a:r>
            <a:endParaRPr lang="en-US" sz="3600"/>
          </a:p>
        </p:txBody>
      </p:sp>
      <p:sp>
        <p:nvSpPr>
          <p:cNvPr id="3" name="Text Placeholder 2"/>
          <p:cNvSpPr>
            <a:spLocks noGrp="1"/>
          </p:cNvSpPr>
          <p:nvPr>
            <p:ph type="body" sz="quarter" idx="11"/>
          </p:nvPr>
        </p:nvSpPr>
        <p:spPr/>
        <p:txBody>
          <a:bodyPr lIns="91440" tIns="45720" rIns="91440" bIns="45720" anchor="t">
            <a:noAutofit/>
          </a:bodyPr>
          <a:lstStyle/>
          <a:p>
            <a:endParaRPr lang="en-US" sz="2400"/>
          </a:p>
          <a:p>
            <a:r>
              <a:rPr lang="en-US" sz="2400"/>
              <a:t>Rob Tjalma &amp; Sander Jansen</a:t>
            </a:r>
          </a:p>
          <a:p>
            <a:r>
              <a:rPr lang="en-US" sz="2400" i="1" err="1"/>
              <a:t>Alliander</a:t>
            </a:r>
            <a:endParaRPr lang="en-US" sz="2400" i="1"/>
          </a:p>
        </p:txBody>
      </p:sp>
    </p:spTree>
    <p:extLst>
      <p:ext uri="{BB962C8B-B14F-4D97-AF65-F5344CB8AC3E}">
        <p14:creationId xmlns:p14="http://schemas.microsoft.com/office/powerpoint/2010/main" val="994514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7CB8EC7D-4465-4BA5-8DA8-F2B3BB96EEAC}"/>
              </a:ext>
            </a:extLst>
          </p:cNvPr>
          <p:cNvSpPr>
            <a:spLocks noGrp="1"/>
          </p:cNvSpPr>
          <p:nvPr>
            <p:ph idx="1"/>
          </p:nvPr>
        </p:nvSpPr>
        <p:spPr>
          <a:xfrm>
            <a:off x="451951" y="3090917"/>
            <a:ext cx="2491821" cy="1956963"/>
          </a:xfrm>
        </p:spPr>
        <p:txBody>
          <a:bodyPr lIns="91440" tIns="45720" rIns="91440" bIns="45720" anchor="t"/>
          <a:lstStyle/>
          <a:p>
            <a:pPr marL="0" indent="0">
              <a:buNone/>
            </a:pPr>
            <a:r>
              <a:rPr lang="nl-NL" sz="1600" b="1">
                <a:latin typeface="+mn-lt"/>
                <a:ea typeface="+mn-lt"/>
                <a:cs typeface="+mn-lt"/>
              </a:rPr>
              <a:t>Rob </a:t>
            </a:r>
            <a:r>
              <a:rPr lang="nl-NL" sz="1600" b="1" err="1">
                <a:latin typeface="+mn-lt"/>
                <a:ea typeface="+mn-lt"/>
                <a:cs typeface="+mn-lt"/>
              </a:rPr>
              <a:t>Tjalma</a:t>
            </a:r>
          </a:p>
          <a:p>
            <a:pPr marL="0" indent="0">
              <a:buNone/>
            </a:pPr>
            <a:r>
              <a:rPr lang="nl-NL" sz="1600">
                <a:latin typeface="+mn-lt"/>
                <a:ea typeface="+mn-lt"/>
                <a:cs typeface="+mn-lt"/>
              </a:rPr>
              <a:t>Software Developer</a:t>
            </a:r>
          </a:p>
          <a:p>
            <a:pPr marL="0" indent="0">
              <a:buNone/>
            </a:pPr>
            <a:endParaRPr lang="nl-NL" sz="1600">
              <a:latin typeface="+mn-lt"/>
              <a:ea typeface="+mn-lt"/>
              <a:cs typeface="+mn-lt"/>
            </a:endParaRPr>
          </a:p>
          <a:p>
            <a:pPr marL="0" indent="0">
              <a:buNone/>
            </a:pPr>
            <a:r>
              <a:rPr lang="nl-NL" sz="1600" err="1">
                <a:latin typeface="+mn-lt"/>
                <a:ea typeface="+mn-lt"/>
                <a:cs typeface="+mn-lt"/>
              </a:rPr>
              <a:t>Experienced</a:t>
            </a:r>
            <a:r>
              <a:rPr lang="nl-NL" sz="1600">
                <a:latin typeface="+mn-lt"/>
                <a:ea typeface="+mn-lt"/>
                <a:cs typeface="+mn-lt"/>
              </a:rPr>
              <a:t> in multiple </a:t>
            </a:r>
            <a:r>
              <a:rPr lang="nl-NL" sz="1600" err="1">
                <a:latin typeface="+mn-lt"/>
                <a:ea typeface="+mn-lt"/>
                <a:cs typeface="+mn-lt"/>
              </a:rPr>
              <a:t>technologies</a:t>
            </a:r>
            <a:r>
              <a:rPr lang="nl-NL" sz="1600">
                <a:latin typeface="+mn-lt"/>
                <a:ea typeface="+mn-lt"/>
                <a:cs typeface="+mn-lt"/>
              </a:rPr>
              <a:t>, </a:t>
            </a:r>
            <a:r>
              <a:rPr lang="nl-NL" sz="1600" err="1">
                <a:latin typeface="+mn-lt"/>
                <a:ea typeface="+mn-lt"/>
                <a:cs typeface="+mn-lt"/>
              </a:rPr>
              <a:t>specialized</a:t>
            </a:r>
            <a:r>
              <a:rPr lang="nl-NL" sz="1600">
                <a:latin typeface="+mn-lt"/>
                <a:ea typeface="+mn-lt"/>
                <a:cs typeface="+mn-lt"/>
              </a:rPr>
              <a:t> in Java</a:t>
            </a:r>
          </a:p>
        </p:txBody>
      </p:sp>
      <p:sp>
        <p:nvSpPr>
          <p:cNvPr id="5" name="Tekstvak 4">
            <a:extLst>
              <a:ext uri="{FF2B5EF4-FFF2-40B4-BE49-F238E27FC236}">
                <a16:creationId xmlns:a16="http://schemas.microsoft.com/office/drawing/2014/main" id="{7C674569-A8A2-4EAD-8144-3CC605C1FD20}"/>
              </a:ext>
            </a:extLst>
          </p:cNvPr>
          <p:cNvSpPr txBox="1"/>
          <p:nvPr/>
        </p:nvSpPr>
        <p:spPr>
          <a:xfrm>
            <a:off x="2621030" y="274789"/>
            <a:ext cx="3390406" cy="461665"/>
          </a:xfrm>
          <a:prstGeom prst="rect">
            <a:avLst/>
          </a:prstGeom>
          <a:noFill/>
        </p:spPr>
        <p:txBody>
          <a:bodyPr wrap="square" lIns="91440" tIns="45720" rIns="91440" bIns="45720" rtlCol="0" anchor="t">
            <a:spAutoFit/>
          </a:bodyPr>
          <a:lstStyle/>
          <a:p>
            <a:pPr algn="ctr"/>
            <a:r>
              <a:rPr lang="nl-NL" sz="2400" err="1">
                <a:solidFill>
                  <a:schemeClr val="bg1"/>
                </a:solidFill>
              </a:rPr>
              <a:t>Introduction</a:t>
            </a:r>
            <a:endParaRPr lang="nl-NL" err="1">
              <a:cs typeface="Calibri"/>
            </a:endParaRPr>
          </a:p>
        </p:txBody>
      </p:sp>
      <p:pic>
        <p:nvPicPr>
          <p:cNvPr id="2" name="Afbeelding 2" descr="Afbeelding met persoon, binnen, person&#10;&#10;Automatisch gegenereerde beschrijving">
            <a:extLst>
              <a:ext uri="{FF2B5EF4-FFF2-40B4-BE49-F238E27FC236}">
                <a16:creationId xmlns:a16="http://schemas.microsoft.com/office/drawing/2014/main" id="{7D4E3F42-F01F-446A-822B-99556AEE9325}"/>
              </a:ext>
            </a:extLst>
          </p:cNvPr>
          <p:cNvPicPr>
            <a:picLocks noChangeAspect="1"/>
          </p:cNvPicPr>
          <p:nvPr/>
        </p:nvPicPr>
        <p:blipFill>
          <a:blip r:embed="rId2"/>
          <a:stretch>
            <a:fillRect/>
          </a:stretch>
        </p:blipFill>
        <p:spPr>
          <a:xfrm>
            <a:off x="6960268" y="1285373"/>
            <a:ext cx="1800727" cy="1800727"/>
          </a:xfrm>
          <a:prstGeom prst="rect">
            <a:avLst/>
          </a:prstGeom>
        </p:spPr>
      </p:pic>
      <p:sp>
        <p:nvSpPr>
          <p:cNvPr id="6" name="Tekstvak 5">
            <a:extLst>
              <a:ext uri="{FF2B5EF4-FFF2-40B4-BE49-F238E27FC236}">
                <a16:creationId xmlns:a16="http://schemas.microsoft.com/office/drawing/2014/main" id="{6986A7E6-96AB-4490-90AF-DBBB715A0594}"/>
              </a:ext>
            </a:extLst>
          </p:cNvPr>
          <p:cNvSpPr txBox="1"/>
          <p:nvPr/>
        </p:nvSpPr>
        <p:spPr>
          <a:xfrm>
            <a:off x="4965032" y="3090111"/>
            <a:ext cx="385110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gn="r"/>
            <a:r>
              <a:rPr lang="nl-NL" sz="1600">
                <a:ea typeface="+mn-lt"/>
                <a:cs typeface="+mn-lt"/>
              </a:rPr>
              <a:t>Ing </a:t>
            </a:r>
            <a:r>
              <a:rPr lang="nl-NL" sz="1600" b="1">
                <a:ea typeface="+mn-lt"/>
                <a:cs typeface="+mn-lt"/>
              </a:rPr>
              <a:t>Sander Jansen</a:t>
            </a:r>
            <a:endParaRPr lang="nl-NL" sz="1600" b="1">
              <a:cs typeface="Calibri"/>
            </a:endParaRPr>
          </a:p>
          <a:p>
            <a:pPr lvl="1" algn="r"/>
            <a:r>
              <a:rPr lang="nl-NL" sz="1600">
                <a:ea typeface="+mn-lt"/>
                <a:cs typeface="+mn-lt"/>
              </a:rPr>
              <a:t>Product Owner virtual substaions </a:t>
            </a:r>
            <a:endParaRPr lang="nl-NL" sz="1600">
              <a:cs typeface="Calibri"/>
            </a:endParaRPr>
          </a:p>
          <a:p>
            <a:pPr lvl="1" algn="r"/>
            <a:endParaRPr lang="nl-NL" sz="1600">
              <a:ea typeface="+mn-lt"/>
              <a:cs typeface="+mn-lt"/>
            </a:endParaRPr>
          </a:p>
          <a:p>
            <a:pPr lvl="1" algn="r"/>
            <a:r>
              <a:rPr lang="nl-NL" sz="1600">
                <a:cs typeface="Calibri"/>
              </a:rPr>
              <a:t>Background in</a:t>
            </a:r>
          </a:p>
          <a:p>
            <a:pPr lvl="1" algn="r"/>
            <a:r>
              <a:rPr lang="nl-NL" sz="1600">
                <a:ea typeface="+mn-lt"/>
                <a:cs typeface="+mn-lt"/>
              </a:rPr>
              <a:t>Data architecture</a:t>
            </a:r>
            <a:endParaRPr lang="nl-NL" sz="1600">
              <a:cs typeface="Calibri"/>
            </a:endParaRPr>
          </a:p>
          <a:p>
            <a:pPr lvl="1" algn="r"/>
            <a:r>
              <a:rPr lang="nl-NL" sz="1600">
                <a:cs typeface="Calibri"/>
              </a:rPr>
              <a:t>Electrical engineering</a:t>
            </a:r>
          </a:p>
          <a:p>
            <a:endParaRPr lang="nl-NL" sz="1600">
              <a:cs typeface="Calibri"/>
            </a:endParaRPr>
          </a:p>
        </p:txBody>
      </p:sp>
      <p:pic>
        <p:nvPicPr>
          <p:cNvPr id="3" name="Afbeelding 6">
            <a:extLst>
              <a:ext uri="{FF2B5EF4-FFF2-40B4-BE49-F238E27FC236}">
                <a16:creationId xmlns:a16="http://schemas.microsoft.com/office/drawing/2014/main" id="{DB3907EB-E205-45A6-AD1B-E9EDB26B0387}"/>
              </a:ext>
            </a:extLst>
          </p:cNvPr>
          <p:cNvPicPr>
            <a:picLocks noChangeAspect="1"/>
          </p:cNvPicPr>
          <p:nvPr/>
        </p:nvPicPr>
        <p:blipFill rotWithShape="1">
          <a:blip r:embed="rId3"/>
          <a:srcRect l="16453" t="29787" r="14442" b="20768"/>
          <a:stretch/>
        </p:blipFill>
        <p:spPr>
          <a:xfrm>
            <a:off x="3511216" y="4094385"/>
            <a:ext cx="1895670" cy="814373"/>
          </a:xfrm>
          <a:prstGeom prst="rect">
            <a:avLst/>
          </a:prstGeom>
        </p:spPr>
      </p:pic>
      <p:pic>
        <p:nvPicPr>
          <p:cNvPr id="2050" name="Picture 2">
            <a:extLst>
              <a:ext uri="{FF2B5EF4-FFF2-40B4-BE49-F238E27FC236}">
                <a16:creationId xmlns:a16="http://schemas.microsoft.com/office/drawing/2014/main" id="{57DE987D-94CB-415B-AE7A-4BF2E9869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1951" y="1289384"/>
            <a:ext cx="1800727" cy="180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156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g853aa9c232_0_1602"/>
          <p:cNvPicPr preferRelativeResize="0">
            <a:picLocks noGrp="1"/>
          </p:cNvPicPr>
          <p:nvPr>
            <p:ph type="pic" idx="2"/>
          </p:nvPr>
        </p:nvPicPr>
        <p:blipFill rotWithShape="1">
          <a:blip r:embed="rId3">
            <a:alphaModFix/>
          </a:blip>
          <a:srcRect/>
          <a:stretch/>
        </p:blipFill>
        <p:spPr>
          <a:xfrm>
            <a:off x="0" y="0"/>
            <a:ext cx="9144000" cy="5143500"/>
          </a:xfrm>
          <a:prstGeom prst="rect">
            <a:avLst/>
          </a:prstGeom>
          <a:noFill/>
          <a:ln>
            <a:noFill/>
          </a:ln>
        </p:spPr>
      </p:pic>
      <p:sp>
        <p:nvSpPr>
          <p:cNvPr id="528" name="Google Shape;528;g853aa9c232_0_1602"/>
          <p:cNvSpPr txBox="1">
            <a:spLocks noGrp="1"/>
          </p:cNvSpPr>
          <p:nvPr>
            <p:ph type="title"/>
          </p:nvPr>
        </p:nvSpPr>
        <p:spPr>
          <a:xfrm>
            <a:off x="342900" y="685800"/>
            <a:ext cx="8435250" cy="3771900"/>
          </a:xfrm>
          <a:prstGeom prst="rect">
            <a:avLst/>
          </a:prstGeom>
          <a:noFill/>
          <a:ln>
            <a:noFill/>
          </a:ln>
        </p:spPr>
        <p:txBody>
          <a:bodyPr spcFirstLastPara="1" wrap="square" lIns="0" tIns="0" rIns="0" bIns="0" anchor="ctr" anchorCtr="0">
            <a:noAutofit/>
          </a:bodyPr>
          <a:lstStyle/>
          <a:p>
            <a:r>
              <a:rPr lang="en-US" b="1">
                <a:solidFill>
                  <a:schemeClr val="bg1"/>
                </a:solidFill>
              </a:rPr>
              <a:t>The world around energy has changed.</a:t>
            </a:r>
            <a:endParaRPr>
              <a:solidFill>
                <a:schemeClr val="bg1"/>
              </a:solidFill>
            </a:endParaRPr>
          </a:p>
        </p:txBody>
      </p:sp>
    </p:spTree>
    <p:extLst>
      <p:ext uri="{BB962C8B-B14F-4D97-AF65-F5344CB8AC3E}">
        <p14:creationId xmlns:p14="http://schemas.microsoft.com/office/powerpoint/2010/main" val="133720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7CB8EC7D-4465-4BA5-8DA8-F2B3BB96EEAC}"/>
              </a:ext>
            </a:extLst>
          </p:cNvPr>
          <p:cNvSpPr>
            <a:spLocks noGrp="1"/>
          </p:cNvSpPr>
          <p:nvPr>
            <p:ph idx="1"/>
          </p:nvPr>
        </p:nvSpPr>
        <p:spPr>
          <a:xfrm>
            <a:off x="451951" y="1447799"/>
            <a:ext cx="5355083" cy="3146823"/>
          </a:xfrm>
        </p:spPr>
        <p:txBody>
          <a:bodyPr lIns="91440" tIns="45720" rIns="91440" bIns="45720" anchor="t"/>
          <a:lstStyle/>
          <a:p>
            <a:pPr marL="0" indent="0">
              <a:buNone/>
            </a:pPr>
            <a:r>
              <a:rPr lang="nl-NL" sz="2000" err="1"/>
              <a:t>Substation</a:t>
            </a:r>
            <a:r>
              <a:rPr lang="nl-NL" sz="2000"/>
              <a:t> of </a:t>
            </a:r>
            <a:r>
              <a:rPr lang="nl-NL" sz="2000" err="1"/>
              <a:t>the</a:t>
            </a:r>
            <a:r>
              <a:rPr lang="nl-NL" sz="2000"/>
              <a:t> </a:t>
            </a:r>
            <a:r>
              <a:rPr lang="nl-NL" sz="2000" err="1"/>
              <a:t>future</a:t>
            </a:r>
            <a:r>
              <a:rPr lang="nl-NL" sz="2000"/>
              <a:t> </a:t>
            </a:r>
            <a:r>
              <a:rPr lang="nl-NL" sz="2000" err="1"/>
              <a:t>requires</a:t>
            </a:r>
            <a:r>
              <a:rPr lang="nl-NL" sz="2000"/>
              <a:t>:</a:t>
            </a:r>
          </a:p>
          <a:p>
            <a:r>
              <a:rPr lang="nl-NL" sz="2000" err="1"/>
              <a:t>Dynamic</a:t>
            </a:r>
            <a:r>
              <a:rPr lang="nl-NL" sz="2000"/>
              <a:t> </a:t>
            </a:r>
            <a:r>
              <a:rPr lang="nl-NL" sz="2000" err="1"/>
              <a:t>protection</a:t>
            </a:r>
            <a:r>
              <a:rPr lang="nl-NL" sz="2000"/>
              <a:t> </a:t>
            </a:r>
            <a:r>
              <a:rPr lang="nl-NL" sz="2000" err="1"/>
              <a:t>settings</a:t>
            </a:r>
            <a:endParaRPr lang="nl-NL" sz="2000"/>
          </a:p>
          <a:p>
            <a:r>
              <a:rPr lang="nl-NL" sz="2000" err="1"/>
              <a:t>Adaptive</a:t>
            </a:r>
            <a:r>
              <a:rPr lang="nl-NL" sz="2000"/>
              <a:t> </a:t>
            </a:r>
            <a:r>
              <a:rPr lang="nl-NL" sz="2000" err="1"/>
              <a:t>automation</a:t>
            </a:r>
            <a:r>
              <a:rPr lang="nl-NL" sz="2000"/>
              <a:t> </a:t>
            </a:r>
            <a:r>
              <a:rPr lang="nl-NL" sz="2000" err="1"/>
              <a:t>functions</a:t>
            </a:r>
            <a:endParaRPr lang="nl-NL" sz="2000"/>
          </a:p>
          <a:p>
            <a:r>
              <a:rPr lang="nl-NL" sz="2000"/>
              <a:t>Great data management</a:t>
            </a:r>
          </a:p>
          <a:p>
            <a:pPr lvl="1"/>
            <a:r>
              <a:rPr lang="nl-NL" sz="1800" err="1"/>
              <a:t>administration</a:t>
            </a:r>
            <a:endParaRPr lang="nl-NL" sz="1800"/>
          </a:p>
          <a:p>
            <a:pPr lvl="1"/>
            <a:r>
              <a:rPr lang="nl-NL" sz="1800" err="1"/>
              <a:t>deployment</a:t>
            </a:r>
            <a:endParaRPr lang="nl-NL" sz="1800"/>
          </a:p>
        </p:txBody>
      </p:sp>
      <p:sp>
        <p:nvSpPr>
          <p:cNvPr id="5" name="Tekstvak 4">
            <a:extLst>
              <a:ext uri="{FF2B5EF4-FFF2-40B4-BE49-F238E27FC236}">
                <a16:creationId xmlns:a16="http://schemas.microsoft.com/office/drawing/2014/main" id="{7C674569-A8A2-4EAD-8144-3CC605C1FD20}"/>
              </a:ext>
            </a:extLst>
          </p:cNvPr>
          <p:cNvSpPr txBox="1"/>
          <p:nvPr/>
        </p:nvSpPr>
        <p:spPr>
          <a:xfrm>
            <a:off x="2826326" y="213755"/>
            <a:ext cx="3390406" cy="461665"/>
          </a:xfrm>
          <a:prstGeom prst="rect">
            <a:avLst/>
          </a:prstGeom>
          <a:noFill/>
        </p:spPr>
        <p:txBody>
          <a:bodyPr wrap="square" rtlCol="0">
            <a:spAutoFit/>
          </a:bodyPr>
          <a:lstStyle/>
          <a:p>
            <a:r>
              <a:rPr lang="nl-NL" sz="2400" err="1">
                <a:solidFill>
                  <a:schemeClr val="bg1"/>
                </a:solidFill>
              </a:rPr>
              <a:t>Substation</a:t>
            </a:r>
            <a:r>
              <a:rPr lang="nl-NL" sz="2400">
                <a:solidFill>
                  <a:schemeClr val="bg1"/>
                </a:solidFill>
              </a:rPr>
              <a:t> </a:t>
            </a:r>
            <a:r>
              <a:rPr lang="nl-NL" sz="2400" err="1">
                <a:solidFill>
                  <a:schemeClr val="bg1"/>
                </a:solidFill>
              </a:rPr>
              <a:t>Requirements</a:t>
            </a:r>
            <a:endParaRPr lang="nl-NL" sz="2400">
              <a:solidFill>
                <a:schemeClr val="bg1"/>
              </a:solidFill>
            </a:endParaRPr>
          </a:p>
        </p:txBody>
      </p:sp>
      <p:pic>
        <p:nvPicPr>
          <p:cNvPr id="7" name="Afbeelding 6">
            <a:extLst>
              <a:ext uri="{FF2B5EF4-FFF2-40B4-BE49-F238E27FC236}">
                <a16:creationId xmlns:a16="http://schemas.microsoft.com/office/drawing/2014/main" id="{DB201E1C-E56D-4B38-B0BE-39065D39F532}"/>
              </a:ext>
            </a:extLst>
          </p:cNvPr>
          <p:cNvPicPr>
            <a:picLocks noChangeAspect="1"/>
          </p:cNvPicPr>
          <p:nvPr/>
        </p:nvPicPr>
        <p:blipFill>
          <a:blip r:embed="rId2"/>
          <a:stretch>
            <a:fillRect/>
          </a:stretch>
        </p:blipFill>
        <p:spPr>
          <a:xfrm>
            <a:off x="4661065" y="1534221"/>
            <a:ext cx="4299838" cy="2864460"/>
          </a:xfrm>
          <a:prstGeom prst="rect">
            <a:avLst/>
          </a:prstGeom>
        </p:spPr>
      </p:pic>
    </p:spTree>
    <p:extLst>
      <p:ext uri="{BB962C8B-B14F-4D97-AF65-F5344CB8AC3E}">
        <p14:creationId xmlns:p14="http://schemas.microsoft.com/office/powerpoint/2010/main" val="1015670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ep 19">
            <a:extLst>
              <a:ext uri="{FF2B5EF4-FFF2-40B4-BE49-F238E27FC236}">
                <a16:creationId xmlns:a16="http://schemas.microsoft.com/office/drawing/2014/main" id="{473562F9-3F5E-43C1-84BC-E5C687AF30DE}"/>
              </a:ext>
            </a:extLst>
          </p:cNvPr>
          <p:cNvGrpSpPr/>
          <p:nvPr/>
        </p:nvGrpSpPr>
        <p:grpSpPr>
          <a:xfrm>
            <a:off x="574741" y="1050935"/>
            <a:ext cx="5688280" cy="3870279"/>
            <a:chOff x="175439" y="1326488"/>
            <a:chExt cx="7657156" cy="5209894"/>
          </a:xfrm>
        </p:grpSpPr>
        <p:grpSp>
          <p:nvGrpSpPr>
            <p:cNvPr id="3" name="Google Shape;695;g853aa9c232_0_777">
              <a:extLst>
                <a:ext uri="{FF2B5EF4-FFF2-40B4-BE49-F238E27FC236}">
                  <a16:creationId xmlns:a16="http://schemas.microsoft.com/office/drawing/2014/main" id="{A4BF4654-1704-4CBC-BF2A-27492EBCF580}"/>
                </a:ext>
              </a:extLst>
            </p:cNvPr>
            <p:cNvGrpSpPr/>
            <p:nvPr/>
          </p:nvGrpSpPr>
          <p:grpSpPr>
            <a:xfrm>
              <a:off x="175439" y="1326488"/>
              <a:ext cx="2563281" cy="4975089"/>
              <a:chOff x="-82931" y="624211"/>
              <a:chExt cx="2563281" cy="4975089"/>
            </a:xfrm>
          </p:grpSpPr>
          <p:sp>
            <p:nvSpPr>
              <p:cNvPr id="4" name="Google Shape;696;g853aa9c232_0_777">
                <a:extLst>
                  <a:ext uri="{FF2B5EF4-FFF2-40B4-BE49-F238E27FC236}">
                    <a16:creationId xmlns:a16="http://schemas.microsoft.com/office/drawing/2014/main" id="{D5D0A474-2588-4E47-B600-65CD98C3E0AF}"/>
                  </a:ext>
                </a:extLst>
              </p:cNvPr>
              <p:cNvSpPr/>
              <p:nvPr/>
            </p:nvSpPr>
            <p:spPr>
              <a:xfrm>
                <a:off x="684850" y="1647400"/>
                <a:ext cx="1795500" cy="3951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697;g853aa9c232_0_777">
                <a:extLst>
                  <a:ext uri="{FF2B5EF4-FFF2-40B4-BE49-F238E27FC236}">
                    <a16:creationId xmlns:a16="http://schemas.microsoft.com/office/drawing/2014/main" id="{719DCC4B-8048-4CA6-A4D1-B980369DAA36}"/>
                  </a:ext>
                </a:extLst>
              </p:cNvPr>
              <p:cNvSpPr/>
              <p:nvPr/>
            </p:nvSpPr>
            <p:spPr>
              <a:xfrm>
                <a:off x="777425" y="3148724"/>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Control software Operating System</a:t>
                </a:r>
                <a:endParaRPr sz="1000" b="0" i="0" u="none" strike="noStrike" cap="none">
                  <a:solidFill>
                    <a:schemeClr val="dk1"/>
                  </a:solidFill>
                  <a:latin typeface="Arial"/>
                  <a:ea typeface="Arial"/>
                  <a:cs typeface="Arial"/>
                  <a:sym typeface="Arial"/>
                </a:endParaRPr>
              </a:p>
            </p:txBody>
          </p:sp>
          <p:sp>
            <p:nvSpPr>
              <p:cNvPr id="6" name="Google Shape;698;g853aa9c232_0_777">
                <a:extLst>
                  <a:ext uri="{FF2B5EF4-FFF2-40B4-BE49-F238E27FC236}">
                    <a16:creationId xmlns:a16="http://schemas.microsoft.com/office/drawing/2014/main" id="{D8EE63BF-C8C1-4AF3-8C5B-C166435DF3F3}"/>
                  </a:ext>
                </a:extLst>
              </p:cNvPr>
              <p:cNvSpPr/>
              <p:nvPr/>
            </p:nvSpPr>
            <p:spPr>
              <a:xfrm>
                <a:off x="777425" y="4409448"/>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800" b="0" i="0" u="none" strike="noStrike" cap="none">
                    <a:solidFill>
                      <a:schemeClr val="dk1"/>
                    </a:solidFill>
                    <a:latin typeface="Arial"/>
                    <a:ea typeface="Arial"/>
                    <a:cs typeface="Arial"/>
                    <a:sym typeface="Arial"/>
                  </a:rPr>
                  <a:t>Control Plane CPU </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800" b="0" i="0" u="none" strike="noStrike" cap="none">
                    <a:solidFill>
                      <a:schemeClr val="dk1"/>
                    </a:solidFill>
                    <a:latin typeface="Arial"/>
                    <a:ea typeface="Arial"/>
                    <a:cs typeface="Arial"/>
                    <a:sym typeface="Arial"/>
                  </a:rPr>
                  <a:t>Switch Silicon</a:t>
                </a:r>
                <a:endParaRPr sz="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800" b="0" i="0" u="none" strike="noStrike" cap="none">
                    <a:solidFill>
                      <a:schemeClr val="dk1"/>
                    </a:solidFill>
                    <a:latin typeface="Arial"/>
                    <a:ea typeface="Arial"/>
                    <a:cs typeface="Arial"/>
                    <a:sym typeface="Arial"/>
                  </a:rPr>
                  <a:t>Data Plane Silicon</a:t>
                </a:r>
                <a:endParaRPr sz="800" b="0" i="0" u="none" strike="noStrike" cap="none">
                  <a:solidFill>
                    <a:srgbClr val="000000"/>
                  </a:solidFill>
                  <a:latin typeface="Arial"/>
                  <a:ea typeface="Arial"/>
                  <a:cs typeface="Arial"/>
                  <a:sym typeface="Arial"/>
                </a:endParaRPr>
              </a:p>
            </p:txBody>
          </p:sp>
          <p:sp>
            <p:nvSpPr>
              <p:cNvPr id="7" name="Google Shape;699;g853aa9c232_0_777">
                <a:extLst>
                  <a:ext uri="{FF2B5EF4-FFF2-40B4-BE49-F238E27FC236}">
                    <a16:creationId xmlns:a16="http://schemas.microsoft.com/office/drawing/2014/main" id="{727E4F87-32FF-495E-9CB6-D5D2D2BBEE2D}"/>
                  </a:ext>
                </a:extLst>
              </p:cNvPr>
              <p:cNvSpPr/>
              <p:nvPr/>
            </p:nvSpPr>
            <p:spPr>
              <a:xfrm>
                <a:off x="777425" y="1888025"/>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US" sz="900" b="0" i="0" u="none" strike="noStrike" cap="none">
                    <a:solidFill>
                      <a:schemeClr val="dk1"/>
                    </a:solidFill>
                    <a:latin typeface="Arial"/>
                    <a:ea typeface="Arial"/>
                    <a:cs typeface="Arial"/>
                    <a:sym typeface="Arial"/>
                  </a:rPr>
                  <a:t>Features/Service </a:t>
                </a:r>
                <a:r>
                  <a:rPr lang="en-US" sz="900">
                    <a:solidFill>
                      <a:schemeClr val="dk1"/>
                    </a:solidFill>
                    <a:latin typeface="Arial"/>
                    <a:ea typeface="Arial"/>
                    <a:cs typeface="Arial"/>
                    <a:sym typeface="Arial"/>
                  </a:rPr>
                  <a:t>Management </a:t>
                </a:r>
                <a:r>
                  <a:rPr lang="en-US" sz="900" b="0" i="0" u="none" strike="noStrike" cap="none">
                    <a:solidFill>
                      <a:schemeClr val="dk1"/>
                    </a:solidFill>
                    <a:latin typeface="Arial"/>
                    <a:ea typeface="Arial"/>
                    <a:cs typeface="Arial"/>
                    <a:sym typeface="Arial"/>
                  </a:rPr>
                  <a:t>&amp; </a:t>
                </a:r>
                <a:r>
                  <a:rPr lang="en-US" sz="900">
                    <a:solidFill>
                      <a:schemeClr val="dk1"/>
                    </a:solidFill>
                    <a:latin typeface="Arial"/>
                    <a:ea typeface="Arial"/>
                    <a:cs typeface="Arial"/>
                    <a:sym typeface="Arial"/>
                  </a:rPr>
                  <a:t>Operations</a:t>
                </a:r>
                <a:endParaRPr sz="900" b="0" i="0" u="none" strike="noStrike" cap="none">
                  <a:solidFill>
                    <a:schemeClr val="dk1"/>
                  </a:solidFill>
                  <a:latin typeface="Arial"/>
                  <a:ea typeface="Arial"/>
                  <a:cs typeface="Arial"/>
                  <a:sym typeface="Arial"/>
                </a:endParaRPr>
              </a:p>
            </p:txBody>
          </p:sp>
          <p:sp>
            <p:nvSpPr>
              <p:cNvPr id="8" name="Google Shape;700;g853aa9c232_0_777">
                <a:extLst>
                  <a:ext uri="{FF2B5EF4-FFF2-40B4-BE49-F238E27FC236}">
                    <a16:creationId xmlns:a16="http://schemas.microsoft.com/office/drawing/2014/main" id="{5972C5A9-D1F1-4480-8E88-7489CE7201FB}"/>
                  </a:ext>
                </a:extLst>
              </p:cNvPr>
              <p:cNvSpPr txBox="1"/>
              <p:nvPr/>
            </p:nvSpPr>
            <p:spPr>
              <a:xfrm>
                <a:off x="684850" y="1036300"/>
                <a:ext cx="1795500" cy="62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050" b="0" i="0" u="none" strike="noStrike" cap="none">
                    <a:solidFill>
                      <a:srgbClr val="009ADE"/>
                    </a:solidFill>
                    <a:latin typeface="Century Gothic"/>
                    <a:ea typeface="Century Gothic"/>
                    <a:cs typeface="Century Gothic"/>
                    <a:sym typeface="Century Gothic"/>
                  </a:rPr>
                  <a:t>Today’s Black Box</a:t>
                </a:r>
                <a:endParaRPr sz="1050" b="0" i="0" u="none" strike="noStrike" cap="none">
                  <a:solidFill>
                    <a:srgbClr val="009ADE"/>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400"/>
                  <a:buFont typeface="Arial"/>
                  <a:buNone/>
                </a:pPr>
                <a:r>
                  <a:rPr lang="en-US" sz="1050" b="0" i="0" u="none" strike="noStrike" cap="none">
                    <a:solidFill>
                      <a:srgbClr val="009ADE"/>
                    </a:solidFill>
                    <a:latin typeface="Century Gothic"/>
                    <a:ea typeface="Century Gothic"/>
                    <a:cs typeface="Century Gothic"/>
                    <a:sym typeface="Century Gothic"/>
                  </a:rPr>
                  <a:t>Proprietary IED's</a:t>
                </a:r>
                <a:endParaRPr sz="1050" b="0" i="0" u="none" strike="noStrike" cap="none">
                  <a:solidFill>
                    <a:srgbClr val="009ADE"/>
                  </a:solidFill>
                  <a:latin typeface="Century Gothic"/>
                  <a:ea typeface="Century Gothic"/>
                  <a:cs typeface="Century Gothic"/>
                  <a:sym typeface="Century Gothic"/>
                </a:endParaRPr>
              </a:p>
            </p:txBody>
          </p:sp>
          <p:sp>
            <p:nvSpPr>
              <p:cNvPr id="9" name="Google Shape;701;g853aa9c232_0_777">
                <a:extLst>
                  <a:ext uri="{FF2B5EF4-FFF2-40B4-BE49-F238E27FC236}">
                    <a16:creationId xmlns:a16="http://schemas.microsoft.com/office/drawing/2014/main" id="{55037F9C-BC47-47D1-877F-4F3B61244ED9}"/>
                  </a:ext>
                </a:extLst>
              </p:cNvPr>
              <p:cNvSpPr txBox="1"/>
              <p:nvPr/>
            </p:nvSpPr>
            <p:spPr>
              <a:xfrm rot="16200000">
                <a:off x="-446851" y="4570951"/>
                <a:ext cx="135615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Hardware	</a:t>
                </a:r>
                <a:endParaRPr sz="1200" b="0" i="0" u="none" strike="noStrike" cap="none">
                  <a:solidFill>
                    <a:srgbClr val="000000"/>
                  </a:solidFill>
                  <a:latin typeface="Century Gothic"/>
                  <a:ea typeface="Century Gothic"/>
                  <a:cs typeface="Century Gothic"/>
                  <a:sym typeface="Century Gothic"/>
                </a:endParaRPr>
              </a:p>
            </p:txBody>
          </p:sp>
          <p:sp>
            <p:nvSpPr>
              <p:cNvPr id="10" name="Google Shape;702;g853aa9c232_0_777">
                <a:extLst>
                  <a:ext uri="{FF2B5EF4-FFF2-40B4-BE49-F238E27FC236}">
                    <a16:creationId xmlns:a16="http://schemas.microsoft.com/office/drawing/2014/main" id="{4F4950FD-B398-4437-8277-8CA38DD2481F}"/>
                  </a:ext>
                </a:extLst>
              </p:cNvPr>
              <p:cNvSpPr txBox="1"/>
              <p:nvPr/>
            </p:nvSpPr>
            <p:spPr>
              <a:xfrm rot="16200000">
                <a:off x="-397909" y="3300773"/>
                <a:ext cx="1222655"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entury Gothic"/>
                    <a:ea typeface="Century Gothic"/>
                    <a:cs typeface="Century Gothic"/>
                    <a:sym typeface="Century Gothic"/>
                  </a:rPr>
                  <a:t>Software</a:t>
                </a:r>
                <a:r>
                  <a:rPr lang="en-US" sz="1200" b="0" i="0" u="none" strike="noStrike" cap="none">
                    <a:solidFill>
                      <a:srgbClr val="000000"/>
                    </a:solidFill>
                    <a:latin typeface="Century Gothic"/>
                    <a:ea typeface="Century Gothic"/>
                    <a:cs typeface="Century Gothic"/>
                    <a:sym typeface="Century Gothic"/>
                  </a:rPr>
                  <a:t>	</a:t>
                </a:r>
                <a:endParaRPr sz="1200" b="0" i="0" u="none" strike="noStrike" cap="none">
                  <a:solidFill>
                    <a:srgbClr val="000000"/>
                  </a:solidFill>
                  <a:latin typeface="Century Gothic"/>
                  <a:ea typeface="Century Gothic"/>
                  <a:cs typeface="Century Gothic"/>
                  <a:sym typeface="Century Gothic"/>
                </a:endParaRPr>
              </a:p>
            </p:txBody>
          </p:sp>
          <p:sp>
            <p:nvSpPr>
              <p:cNvPr id="11" name="Google Shape;703;g853aa9c232_0_777">
                <a:extLst>
                  <a:ext uri="{FF2B5EF4-FFF2-40B4-BE49-F238E27FC236}">
                    <a16:creationId xmlns:a16="http://schemas.microsoft.com/office/drawing/2014/main" id="{E73D4F23-8602-438F-97AA-598FD904B419}"/>
                  </a:ext>
                </a:extLst>
              </p:cNvPr>
              <p:cNvSpPr txBox="1"/>
              <p:nvPr/>
            </p:nvSpPr>
            <p:spPr>
              <a:xfrm rot="16200000">
                <a:off x="-927625" y="1468905"/>
                <a:ext cx="2369752" cy="680363"/>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entury Gothic"/>
                    <a:ea typeface="Century Gothic"/>
                    <a:cs typeface="Century Gothic"/>
                    <a:sym typeface="Century Gothic"/>
                  </a:rPr>
                  <a:t>Orchestration</a:t>
                </a:r>
              </a:p>
              <a:p>
                <a:pPr marL="0" marR="0" lvl="0" indent="0"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entury Gothic"/>
                    <a:ea typeface="Century Gothic"/>
                    <a:cs typeface="Century Gothic"/>
                    <a:sym typeface="Century Gothic"/>
                  </a:rPr>
                  <a:t>Management</a:t>
                </a:r>
                <a:endParaRPr sz="1200" b="0" i="0" u="none" strike="noStrike" cap="none">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	</a:t>
                </a:r>
                <a:endParaRPr sz="1200" b="0" i="0" u="none" strike="noStrike" cap="none">
                  <a:solidFill>
                    <a:srgbClr val="000000"/>
                  </a:solidFill>
                  <a:latin typeface="Century Gothic"/>
                  <a:ea typeface="Century Gothic"/>
                  <a:cs typeface="Century Gothic"/>
                  <a:sym typeface="Century Gothic"/>
                </a:endParaRPr>
              </a:p>
            </p:txBody>
          </p:sp>
        </p:grpSp>
        <p:grpSp>
          <p:nvGrpSpPr>
            <p:cNvPr id="12" name="Google Shape;704;g853aa9c232_0_777">
              <a:extLst>
                <a:ext uri="{FF2B5EF4-FFF2-40B4-BE49-F238E27FC236}">
                  <a16:creationId xmlns:a16="http://schemas.microsoft.com/office/drawing/2014/main" id="{7CC442CB-2712-4B23-BA9E-2C5D4E5C2FB6}"/>
                </a:ext>
              </a:extLst>
            </p:cNvPr>
            <p:cNvGrpSpPr/>
            <p:nvPr/>
          </p:nvGrpSpPr>
          <p:grpSpPr>
            <a:xfrm>
              <a:off x="3800596" y="1738577"/>
              <a:ext cx="3792770" cy="4797805"/>
              <a:chOff x="3123263" y="1049375"/>
              <a:chExt cx="3792770" cy="4797805"/>
            </a:xfrm>
          </p:grpSpPr>
          <p:sp>
            <p:nvSpPr>
              <p:cNvPr id="13" name="Google Shape;705;g853aa9c232_0_777">
                <a:extLst>
                  <a:ext uri="{FF2B5EF4-FFF2-40B4-BE49-F238E27FC236}">
                    <a16:creationId xmlns:a16="http://schemas.microsoft.com/office/drawing/2014/main" id="{A54B8A33-0052-4E47-8D58-8D829A7D6061}"/>
                  </a:ext>
                </a:extLst>
              </p:cNvPr>
              <p:cNvSpPr txBox="1"/>
              <p:nvPr/>
            </p:nvSpPr>
            <p:spPr>
              <a:xfrm>
                <a:off x="3609133" y="1937579"/>
                <a:ext cx="3306900" cy="3909601"/>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400"/>
                  <a:buFont typeface="Arial"/>
                  <a:buNone/>
                </a:pPr>
                <a:endParaRPr lang="en-US" sz="1400" b="0" i="0" u="none" strike="noStrike" cap="none">
                  <a:solidFill>
                    <a:schemeClr val="accent2"/>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Virtual Functions</a:t>
                </a:r>
                <a:endParaRPr sz="1400" b="0" i="0" u="none" strike="noStrike" cap="none">
                  <a:solidFill>
                    <a:schemeClr val="accent2"/>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a:solidFill>
                    <a:schemeClr val="dk1"/>
                  </a:solidFill>
                  <a:latin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Automation</a:t>
                </a:r>
                <a:endParaRPr sz="1200" b="0" i="0" u="none" strike="noStrike" cap="none">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a:solidFill>
                    <a:schemeClr val="dk1"/>
                  </a:solidFill>
                  <a:latin typeface="Calibri"/>
                  <a:ea typeface="Arial"/>
                  <a:cs typeface="Calibri"/>
                </a:endParaRPr>
              </a:p>
              <a:p>
                <a:pPr marL="0" marR="0" lvl="0" indent="0" rtl="0">
                  <a:lnSpc>
                    <a:spcPct val="100000"/>
                  </a:lnSpc>
                  <a:spcBef>
                    <a:spcPts val="0"/>
                  </a:spcBef>
                  <a:spcAft>
                    <a:spcPts val="0"/>
                  </a:spcAft>
                  <a:buClr>
                    <a:srgbClr val="000000"/>
                  </a:buClr>
                  <a:buSzPts val="1200"/>
                  <a:buFont typeface="Arial"/>
                  <a:buNone/>
                </a:pPr>
                <a:endParaRPr lang="nl-NL" sz="1200">
                  <a:solidFill>
                    <a:schemeClr val="dk1"/>
                  </a:solidFill>
                  <a:latin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Software-Defined</a:t>
                </a:r>
                <a:endParaRPr sz="1200" b="0" i="0" u="none" strike="noStrike" cap="none">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a:solidFill>
                    <a:schemeClr val="dk1"/>
                  </a:solidFill>
                  <a:latin typeface="Calibri"/>
                  <a:ea typeface="Arial"/>
                  <a:cs typeface="Calibri"/>
                </a:endParaRPr>
              </a:p>
              <a:p>
                <a:pPr marL="0" marR="0" lvl="0" indent="0" rtl="0">
                  <a:lnSpc>
                    <a:spcPct val="100000"/>
                  </a:lnSpc>
                  <a:spcBef>
                    <a:spcPts val="0"/>
                  </a:spcBef>
                  <a:spcAft>
                    <a:spcPts val="0"/>
                  </a:spcAft>
                  <a:buClr>
                    <a:srgbClr val="000000"/>
                  </a:buClr>
                  <a:buSzPts val="1200"/>
                  <a:buFont typeface="Arial"/>
                  <a:buNone/>
                </a:pPr>
                <a:endParaRPr lang="nl-NL" sz="1200">
                  <a:solidFill>
                    <a:schemeClr val="dk1"/>
                  </a:solidFill>
                  <a:latin typeface="Arial"/>
                  <a:cs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a:solidFill>
                      <a:schemeClr val="accent2"/>
                    </a:solidFill>
                    <a:latin typeface="Arial"/>
                    <a:ea typeface="Arial"/>
                    <a:cs typeface="Arial"/>
                    <a:sym typeface="Arial"/>
                  </a:rPr>
                  <a:t>Disaggregation</a:t>
                </a:r>
                <a:endParaRPr sz="1200" b="0" i="0" u="none" strike="noStrike" cap="none">
                  <a:solidFill>
                    <a:schemeClr val="dk1"/>
                  </a:solidFill>
                  <a:latin typeface="Arial"/>
                  <a:ea typeface="Arial"/>
                  <a:cs typeface="Arial"/>
                  <a:sym typeface="Arial"/>
                </a:endParaRPr>
              </a:p>
            </p:txBody>
          </p:sp>
          <p:sp>
            <p:nvSpPr>
              <p:cNvPr id="14" name="Google Shape;706;g853aa9c232_0_777">
                <a:extLst>
                  <a:ext uri="{FF2B5EF4-FFF2-40B4-BE49-F238E27FC236}">
                    <a16:creationId xmlns:a16="http://schemas.microsoft.com/office/drawing/2014/main" id="{C2E87327-F6A1-4EED-9715-D1D913D1EDBE}"/>
                  </a:ext>
                </a:extLst>
              </p:cNvPr>
              <p:cNvSpPr txBox="1"/>
              <p:nvPr/>
            </p:nvSpPr>
            <p:spPr>
              <a:xfrm>
                <a:off x="3123263" y="1049375"/>
                <a:ext cx="3306900" cy="62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Market Disruption</a:t>
                </a:r>
                <a:endParaRPr sz="1400" b="0" i="0" u="none" strike="noStrike" cap="none">
                  <a:solidFill>
                    <a:srgbClr val="009ADE"/>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Driving Innovation</a:t>
                </a:r>
                <a:endParaRPr sz="1400" b="0" i="0" u="none" strike="noStrike" cap="none">
                  <a:solidFill>
                    <a:srgbClr val="009ADE"/>
                  </a:solidFill>
                  <a:latin typeface="Century Gothic"/>
                  <a:ea typeface="Century Gothic"/>
                  <a:cs typeface="Century Gothic"/>
                  <a:sym typeface="Century Gothic"/>
                </a:endParaRPr>
              </a:p>
            </p:txBody>
          </p:sp>
        </p:grpSp>
        <p:sp>
          <p:nvSpPr>
            <p:cNvPr id="15" name="Google Shape;707;g853aa9c232_0_777">
              <a:extLst>
                <a:ext uri="{FF2B5EF4-FFF2-40B4-BE49-F238E27FC236}">
                  <a16:creationId xmlns:a16="http://schemas.microsoft.com/office/drawing/2014/main" id="{535DEBD3-2308-4FE2-842B-363B9C293584}"/>
                </a:ext>
              </a:extLst>
            </p:cNvPr>
            <p:cNvSpPr/>
            <p:nvPr/>
          </p:nvSpPr>
          <p:spPr>
            <a:xfrm>
              <a:off x="3027195" y="4100777"/>
              <a:ext cx="648900" cy="352200"/>
            </a:xfrm>
            <a:prstGeom prst="rightArrow">
              <a:avLst>
                <a:gd name="adj1" fmla="val 50000"/>
                <a:gd name="adj2" fmla="val 50000"/>
              </a:avLst>
            </a:prstGeom>
            <a:solidFill>
              <a:srgbClr val="009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708;g853aa9c232_0_777">
              <a:extLst>
                <a:ext uri="{FF2B5EF4-FFF2-40B4-BE49-F238E27FC236}">
                  <a16:creationId xmlns:a16="http://schemas.microsoft.com/office/drawing/2014/main" id="{A6F1FA78-F7C8-42F1-92BC-8010B8799E40}"/>
                </a:ext>
              </a:extLst>
            </p:cNvPr>
            <p:cNvSpPr/>
            <p:nvPr/>
          </p:nvSpPr>
          <p:spPr>
            <a:xfrm>
              <a:off x="7183695" y="4100777"/>
              <a:ext cx="648900" cy="352200"/>
            </a:xfrm>
            <a:prstGeom prst="rightArrow">
              <a:avLst>
                <a:gd name="adj1" fmla="val 50000"/>
                <a:gd name="adj2" fmla="val 50000"/>
              </a:avLst>
            </a:prstGeom>
            <a:solidFill>
              <a:srgbClr val="009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Tekstvak 20">
            <a:extLst>
              <a:ext uri="{FF2B5EF4-FFF2-40B4-BE49-F238E27FC236}">
                <a16:creationId xmlns:a16="http://schemas.microsoft.com/office/drawing/2014/main" id="{2542FF34-E60F-4DBB-8964-4EEEA52B80E4}"/>
              </a:ext>
            </a:extLst>
          </p:cNvPr>
          <p:cNvSpPr txBox="1"/>
          <p:nvPr/>
        </p:nvSpPr>
        <p:spPr>
          <a:xfrm>
            <a:off x="2565566" y="98495"/>
            <a:ext cx="3669477" cy="830997"/>
          </a:xfrm>
          <a:prstGeom prst="rect">
            <a:avLst/>
          </a:prstGeom>
          <a:noFill/>
        </p:spPr>
        <p:txBody>
          <a:bodyPr wrap="square" rtlCol="0">
            <a:spAutoFit/>
          </a:bodyPr>
          <a:lstStyle/>
          <a:p>
            <a:pPr algn="ctr"/>
            <a:r>
              <a:rPr lang="nl-NL" sz="2400" err="1">
                <a:solidFill>
                  <a:schemeClr val="bg1"/>
                </a:solidFill>
              </a:rPr>
              <a:t>Substation</a:t>
            </a:r>
            <a:r>
              <a:rPr lang="nl-NL" sz="2400">
                <a:solidFill>
                  <a:schemeClr val="bg1"/>
                </a:solidFill>
              </a:rPr>
              <a:t> </a:t>
            </a:r>
          </a:p>
          <a:p>
            <a:pPr algn="ctr"/>
            <a:r>
              <a:rPr lang="nl-NL" sz="2400" err="1">
                <a:solidFill>
                  <a:schemeClr val="bg1"/>
                </a:solidFill>
              </a:rPr>
              <a:t>current</a:t>
            </a:r>
            <a:r>
              <a:rPr lang="nl-NL" sz="2400">
                <a:solidFill>
                  <a:schemeClr val="bg1"/>
                </a:solidFill>
              </a:rPr>
              <a:t> state and </a:t>
            </a:r>
            <a:r>
              <a:rPr lang="nl-NL" sz="2400" err="1">
                <a:solidFill>
                  <a:schemeClr val="bg1"/>
                </a:solidFill>
              </a:rPr>
              <a:t>future</a:t>
            </a:r>
            <a:endParaRPr lang="nl-NL" sz="2400">
              <a:solidFill>
                <a:schemeClr val="bg1"/>
              </a:solidFill>
            </a:endParaRPr>
          </a:p>
        </p:txBody>
      </p:sp>
      <p:sp>
        <p:nvSpPr>
          <p:cNvPr id="2" name="Google Shape;706;g853aa9c232_0_777">
            <a:extLst>
              <a:ext uri="{FF2B5EF4-FFF2-40B4-BE49-F238E27FC236}">
                <a16:creationId xmlns:a16="http://schemas.microsoft.com/office/drawing/2014/main" id="{DDADCC9B-E828-4F79-9D4F-8EA94E77A734}"/>
              </a:ext>
            </a:extLst>
          </p:cNvPr>
          <p:cNvSpPr txBox="1"/>
          <p:nvPr/>
        </p:nvSpPr>
        <p:spPr>
          <a:xfrm>
            <a:off x="6112659" y="1357064"/>
            <a:ext cx="2456600" cy="461991"/>
          </a:xfrm>
          <a:prstGeom prst="rect">
            <a:avLst/>
          </a:prstGeom>
          <a:noFill/>
          <a:ln>
            <a:noFill/>
          </a:ln>
        </p:spPr>
        <p:txBody>
          <a:bodyPr spcFirstLastPara="1" wrap="square" lIns="91425" tIns="91425" rIns="91425" bIns="91425" anchor="t" anchorCtr="0">
            <a:noAutofit/>
          </a:bodyPr>
          <a:lstStyle/>
          <a:p>
            <a:pPr algn="ctr">
              <a:buClr>
                <a:srgbClr val="000000"/>
              </a:buClr>
              <a:buSzPts val="1400"/>
              <a:buFont typeface="Arial"/>
            </a:pPr>
            <a:r>
              <a:rPr lang="en-US" sz="1400">
                <a:solidFill>
                  <a:srgbClr val="009ADE"/>
                </a:solidFill>
                <a:latin typeface="Century Gothic"/>
                <a:ea typeface="Century Gothic"/>
                <a:cs typeface="Century Gothic"/>
                <a:sym typeface="Century Gothic"/>
              </a:rPr>
              <a:t>Open source based stack</a:t>
            </a:r>
            <a:endParaRPr lang="en-US" sz="1400" b="0" i="0" u="none" strike="noStrike" cap="none">
              <a:solidFill>
                <a:srgbClr val="009ADE"/>
              </a:solidFill>
              <a:latin typeface="Century Gothic"/>
              <a:ea typeface="Century Gothic"/>
              <a:cs typeface="Century Gothic"/>
            </a:endParaRPr>
          </a:p>
        </p:txBody>
      </p:sp>
      <p:sp>
        <p:nvSpPr>
          <p:cNvPr id="22" name="Rechthoek 21">
            <a:extLst>
              <a:ext uri="{FF2B5EF4-FFF2-40B4-BE49-F238E27FC236}">
                <a16:creationId xmlns:a16="http://schemas.microsoft.com/office/drawing/2014/main" id="{91F8F561-3255-47C0-A28D-5B48CCF76F24}"/>
              </a:ext>
            </a:extLst>
          </p:cNvPr>
          <p:cNvSpPr/>
          <p:nvPr/>
        </p:nvSpPr>
        <p:spPr>
          <a:xfrm>
            <a:off x="6473598" y="1758790"/>
            <a:ext cx="1845747" cy="461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a:t>Services/apps</a:t>
            </a:r>
          </a:p>
        </p:txBody>
      </p:sp>
      <p:sp>
        <p:nvSpPr>
          <p:cNvPr id="23" name="Rechthoek 22">
            <a:extLst>
              <a:ext uri="{FF2B5EF4-FFF2-40B4-BE49-F238E27FC236}">
                <a16:creationId xmlns:a16="http://schemas.microsoft.com/office/drawing/2014/main" id="{4ECEABD2-A3BE-44DD-8ABE-34DCEF822B41}"/>
              </a:ext>
            </a:extLst>
          </p:cNvPr>
          <p:cNvSpPr/>
          <p:nvPr/>
        </p:nvSpPr>
        <p:spPr>
          <a:xfrm>
            <a:off x="6479312" y="2375706"/>
            <a:ext cx="1845747" cy="461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err="1"/>
              <a:t>Orchestration</a:t>
            </a:r>
            <a:endParaRPr lang="nl-NL"/>
          </a:p>
        </p:txBody>
      </p:sp>
      <p:sp>
        <p:nvSpPr>
          <p:cNvPr id="24" name="Rechthoek 23">
            <a:extLst>
              <a:ext uri="{FF2B5EF4-FFF2-40B4-BE49-F238E27FC236}">
                <a16:creationId xmlns:a16="http://schemas.microsoft.com/office/drawing/2014/main" id="{9032B5C7-B716-485F-A564-F81CC72945DF}"/>
              </a:ext>
            </a:extLst>
          </p:cNvPr>
          <p:cNvSpPr/>
          <p:nvPr/>
        </p:nvSpPr>
        <p:spPr>
          <a:xfrm>
            <a:off x="6495575" y="3700868"/>
            <a:ext cx="1845747" cy="461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a:t>Network</a:t>
            </a:r>
          </a:p>
        </p:txBody>
      </p:sp>
      <p:sp>
        <p:nvSpPr>
          <p:cNvPr id="25" name="Rechthoek 24">
            <a:extLst>
              <a:ext uri="{FF2B5EF4-FFF2-40B4-BE49-F238E27FC236}">
                <a16:creationId xmlns:a16="http://schemas.microsoft.com/office/drawing/2014/main" id="{87C91E31-00C5-49F6-9E54-BB3CBA9772A0}"/>
              </a:ext>
            </a:extLst>
          </p:cNvPr>
          <p:cNvSpPr/>
          <p:nvPr/>
        </p:nvSpPr>
        <p:spPr>
          <a:xfrm>
            <a:off x="6495575" y="4317685"/>
            <a:ext cx="1845747" cy="461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a:t>Hardware</a:t>
            </a:r>
          </a:p>
        </p:txBody>
      </p:sp>
      <p:sp>
        <p:nvSpPr>
          <p:cNvPr id="26" name="Rechthoek 25">
            <a:extLst>
              <a:ext uri="{FF2B5EF4-FFF2-40B4-BE49-F238E27FC236}">
                <a16:creationId xmlns:a16="http://schemas.microsoft.com/office/drawing/2014/main" id="{909CE482-0A6F-4309-B654-2154258F4E73}"/>
              </a:ext>
            </a:extLst>
          </p:cNvPr>
          <p:cNvSpPr/>
          <p:nvPr/>
        </p:nvSpPr>
        <p:spPr>
          <a:xfrm>
            <a:off x="6495575" y="3060839"/>
            <a:ext cx="1845747" cy="4619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a:t>Operating system</a:t>
            </a:r>
          </a:p>
        </p:txBody>
      </p:sp>
    </p:spTree>
    <p:extLst>
      <p:ext uri="{BB962C8B-B14F-4D97-AF65-F5344CB8AC3E}">
        <p14:creationId xmlns:p14="http://schemas.microsoft.com/office/powerpoint/2010/main" val="179061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lIns="91440" tIns="45720" rIns="91440" bIns="45720" anchor="t"/>
          <a:lstStyle/>
          <a:p>
            <a:endParaRPr lang="nl-NL"/>
          </a:p>
        </p:txBody>
      </p:sp>
      <p:sp>
        <p:nvSpPr>
          <p:cNvPr id="5" name="Tekstvak 4">
            <a:extLst>
              <a:ext uri="{FF2B5EF4-FFF2-40B4-BE49-F238E27FC236}">
                <a16:creationId xmlns:a16="http://schemas.microsoft.com/office/drawing/2014/main" id="{959ED4FE-8177-4EB5-B9CF-389BEAC93D88}"/>
              </a:ext>
            </a:extLst>
          </p:cNvPr>
          <p:cNvSpPr txBox="1"/>
          <p:nvPr/>
        </p:nvSpPr>
        <p:spPr>
          <a:xfrm>
            <a:off x="2487386" y="125813"/>
            <a:ext cx="3641517" cy="830997"/>
          </a:xfrm>
          <a:prstGeom prst="rect">
            <a:avLst/>
          </a:prstGeom>
          <a:noFill/>
        </p:spPr>
        <p:txBody>
          <a:bodyPr wrap="square" lIns="91440" tIns="45720" rIns="91440" bIns="45720" rtlCol="0" anchor="t">
            <a:spAutoFit/>
          </a:bodyPr>
          <a:lstStyle/>
          <a:p>
            <a:pPr algn="ctr"/>
            <a:r>
              <a:rPr lang="nl-NL" sz="2400">
                <a:solidFill>
                  <a:schemeClr val="bg1"/>
                </a:solidFill>
                <a:cs typeface="Calibri"/>
              </a:rPr>
              <a:t>LF energy </a:t>
            </a:r>
            <a:r>
              <a:rPr lang="nl-NL" sz="2400" err="1">
                <a:solidFill>
                  <a:schemeClr val="bg1"/>
                </a:solidFill>
                <a:cs typeface="Calibri"/>
              </a:rPr>
              <a:t>functional</a:t>
            </a:r>
            <a:r>
              <a:rPr lang="nl-NL" sz="2400">
                <a:solidFill>
                  <a:schemeClr val="bg1"/>
                </a:solidFill>
                <a:cs typeface="Calibri"/>
              </a:rPr>
              <a:t> </a:t>
            </a:r>
            <a:r>
              <a:rPr lang="nl-NL" sz="2400" err="1">
                <a:solidFill>
                  <a:schemeClr val="bg1"/>
                </a:solidFill>
                <a:cs typeface="Calibri"/>
              </a:rPr>
              <a:t>architecture</a:t>
            </a:r>
            <a:endParaRPr lang="nl-NL" sz="2400">
              <a:solidFill>
                <a:schemeClr val="bg1"/>
              </a:solidFill>
              <a:cs typeface="Calibri"/>
            </a:endParaRPr>
          </a:p>
        </p:txBody>
      </p:sp>
      <p:pic>
        <p:nvPicPr>
          <p:cNvPr id="3" name="Afbeelding 5" descr="Afbeelding met tekst, schermafbeelding, wit, kast&#10;&#10;Automatisch gegenereerde beschrijving">
            <a:extLst>
              <a:ext uri="{FF2B5EF4-FFF2-40B4-BE49-F238E27FC236}">
                <a16:creationId xmlns:a16="http://schemas.microsoft.com/office/drawing/2014/main" id="{AC3B45A6-B7D1-4478-893F-4C61363F23A4}"/>
              </a:ext>
            </a:extLst>
          </p:cNvPr>
          <p:cNvPicPr>
            <a:picLocks noChangeAspect="1"/>
          </p:cNvPicPr>
          <p:nvPr/>
        </p:nvPicPr>
        <p:blipFill>
          <a:blip r:embed="rId3"/>
          <a:stretch>
            <a:fillRect/>
          </a:stretch>
        </p:blipFill>
        <p:spPr>
          <a:xfrm>
            <a:off x="69309" y="1126070"/>
            <a:ext cx="5558141" cy="3961403"/>
          </a:xfrm>
          <a:prstGeom prst="rect">
            <a:avLst/>
          </a:prstGeom>
        </p:spPr>
      </p:pic>
      <p:sp>
        <p:nvSpPr>
          <p:cNvPr id="7" name="Tekstvak 6">
            <a:extLst>
              <a:ext uri="{FF2B5EF4-FFF2-40B4-BE49-F238E27FC236}">
                <a16:creationId xmlns:a16="http://schemas.microsoft.com/office/drawing/2014/main" id="{4FF76EEA-3901-43EE-9EB2-6AEA150BF78B}"/>
              </a:ext>
            </a:extLst>
          </p:cNvPr>
          <p:cNvSpPr txBox="1"/>
          <p:nvPr/>
        </p:nvSpPr>
        <p:spPr>
          <a:xfrm>
            <a:off x="6231174" y="4717307"/>
            <a:ext cx="3022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ea typeface="+mn-lt"/>
                <a:cs typeface="+mn-lt"/>
                <a:hlinkClick r:id="rId4"/>
              </a:rPr>
              <a:t>Source: LF Energy Landscape</a:t>
            </a:r>
            <a:endParaRPr lang="nl-NL"/>
          </a:p>
        </p:txBody>
      </p:sp>
      <p:sp>
        <p:nvSpPr>
          <p:cNvPr id="8" name="Rechthoek 7">
            <a:extLst>
              <a:ext uri="{FF2B5EF4-FFF2-40B4-BE49-F238E27FC236}">
                <a16:creationId xmlns:a16="http://schemas.microsoft.com/office/drawing/2014/main" id="{8E555913-6F1F-4C45-9D63-B879379292F8}"/>
              </a:ext>
            </a:extLst>
          </p:cNvPr>
          <p:cNvSpPr/>
          <p:nvPr/>
        </p:nvSpPr>
        <p:spPr>
          <a:xfrm>
            <a:off x="69309" y="3494290"/>
            <a:ext cx="2750091" cy="1477760"/>
          </a:xfrm>
          <a:prstGeom prst="rect">
            <a:avLst/>
          </a:prstGeom>
          <a:noFill/>
          <a:ln w="76200">
            <a:solidFill>
              <a:srgbClr val="E21D3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n w="76200">
                <a:solidFill>
                  <a:schemeClr val="tx1"/>
                </a:solidFill>
              </a:ln>
            </a:endParaRPr>
          </a:p>
        </p:txBody>
      </p:sp>
      <p:pic>
        <p:nvPicPr>
          <p:cNvPr id="4" name="Afbeelding 3">
            <a:extLst>
              <a:ext uri="{FF2B5EF4-FFF2-40B4-BE49-F238E27FC236}">
                <a16:creationId xmlns:a16="http://schemas.microsoft.com/office/drawing/2014/main" id="{7E3AE81C-AE09-41AB-8B95-33332FE8EAEA}"/>
              </a:ext>
            </a:extLst>
          </p:cNvPr>
          <p:cNvPicPr>
            <a:picLocks noChangeAspect="1"/>
          </p:cNvPicPr>
          <p:nvPr/>
        </p:nvPicPr>
        <p:blipFill>
          <a:blip r:embed="rId5"/>
          <a:stretch>
            <a:fillRect/>
          </a:stretch>
        </p:blipFill>
        <p:spPr>
          <a:xfrm>
            <a:off x="69308" y="1117936"/>
            <a:ext cx="7542741" cy="3969537"/>
          </a:xfrm>
          <a:prstGeom prst="rect">
            <a:avLst/>
          </a:prstGeom>
        </p:spPr>
      </p:pic>
      <p:sp>
        <p:nvSpPr>
          <p:cNvPr id="9" name="Rechthoek 8">
            <a:extLst>
              <a:ext uri="{FF2B5EF4-FFF2-40B4-BE49-F238E27FC236}">
                <a16:creationId xmlns:a16="http://schemas.microsoft.com/office/drawing/2014/main" id="{C5D20EBA-CC19-458D-B95C-C119649A209A}"/>
              </a:ext>
            </a:extLst>
          </p:cNvPr>
          <p:cNvSpPr/>
          <p:nvPr/>
        </p:nvSpPr>
        <p:spPr>
          <a:xfrm>
            <a:off x="6231173" y="1986161"/>
            <a:ext cx="1185626" cy="2635250"/>
          </a:xfrm>
          <a:prstGeom prst="rect">
            <a:avLst/>
          </a:prstGeom>
          <a:noFill/>
          <a:ln w="76200">
            <a:solidFill>
              <a:srgbClr val="E21D3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1838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BB6CDDB2-DD4F-459B-8872-CC4A39075216}"/>
              </a:ext>
            </a:extLst>
          </p:cNvPr>
          <p:cNvPicPr>
            <a:picLocks noGrp="1" noChangeAspect="1"/>
          </p:cNvPicPr>
          <p:nvPr>
            <p:ph idx="1"/>
          </p:nvPr>
        </p:nvPicPr>
        <p:blipFill rotWithShape="1">
          <a:blip r:embed="rId3"/>
          <a:srcRect r="69742"/>
          <a:stretch/>
        </p:blipFill>
        <p:spPr>
          <a:xfrm>
            <a:off x="429249" y="1299359"/>
            <a:ext cx="2397079" cy="3146425"/>
          </a:xfrm>
        </p:spPr>
      </p:pic>
      <p:sp>
        <p:nvSpPr>
          <p:cNvPr id="5" name="Rechthoek 4">
            <a:extLst>
              <a:ext uri="{FF2B5EF4-FFF2-40B4-BE49-F238E27FC236}">
                <a16:creationId xmlns:a16="http://schemas.microsoft.com/office/drawing/2014/main" id="{6019AFED-2470-4387-B3DA-FA28DDD34712}"/>
              </a:ext>
            </a:extLst>
          </p:cNvPr>
          <p:cNvSpPr/>
          <p:nvPr/>
        </p:nvSpPr>
        <p:spPr>
          <a:xfrm>
            <a:off x="2826328" y="1739735"/>
            <a:ext cx="825334" cy="24225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000" err="1"/>
              <a:t>Merging</a:t>
            </a:r>
            <a:r>
              <a:rPr lang="nl-NL" sz="1000"/>
              <a:t> unit / IO / Digital instrument </a:t>
            </a:r>
            <a:r>
              <a:rPr lang="nl-NL" sz="1000" err="1"/>
              <a:t>transformer</a:t>
            </a:r>
            <a:br>
              <a:rPr lang="nl-NL" sz="1000"/>
            </a:br>
            <a:endParaRPr lang="nl-NL" sz="1000"/>
          </a:p>
          <a:p>
            <a:pPr algn="ctr"/>
            <a:r>
              <a:rPr lang="nl-NL" sz="1000"/>
              <a:t>IEC 61869-13</a:t>
            </a:r>
          </a:p>
          <a:p>
            <a:pPr algn="ctr"/>
            <a:br>
              <a:rPr lang="nl-NL" sz="1000"/>
            </a:br>
            <a:r>
              <a:rPr lang="nl-NL" sz="1000"/>
              <a:t>IEC 61869-9</a:t>
            </a:r>
          </a:p>
        </p:txBody>
      </p:sp>
      <p:grpSp>
        <p:nvGrpSpPr>
          <p:cNvPr id="14" name="Groep 13">
            <a:extLst>
              <a:ext uri="{FF2B5EF4-FFF2-40B4-BE49-F238E27FC236}">
                <a16:creationId xmlns:a16="http://schemas.microsoft.com/office/drawing/2014/main" id="{F84938AB-0307-455B-B1F2-11009314F37C}"/>
              </a:ext>
            </a:extLst>
          </p:cNvPr>
          <p:cNvGrpSpPr/>
          <p:nvPr/>
        </p:nvGrpSpPr>
        <p:grpSpPr>
          <a:xfrm>
            <a:off x="4390398" y="1739735"/>
            <a:ext cx="1416635" cy="1389413"/>
            <a:chOff x="4390398" y="1739735"/>
            <a:chExt cx="1416635" cy="1389413"/>
          </a:xfrm>
        </p:grpSpPr>
        <p:sp>
          <p:nvSpPr>
            <p:cNvPr id="6" name="Rechthoek 5">
              <a:extLst>
                <a:ext uri="{FF2B5EF4-FFF2-40B4-BE49-F238E27FC236}">
                  <a16:creationId xmlns:a16="http://schemas.microsoft.com/office/drawing/2014/main" id="{1596497E-22FF-408C-9B85-87ABD2A3CACA}"/>
                </a:ext>
              </a:extLst>
            </p:cNvPr>
            <p:cNvSpPr/>
            <p:nvPr/>
          </p:nvSpPr>
          <p:spPr>
            <a:xfrm>
              <a:off x="4390398" y="1739735"/>
              <a:ext cx="1416635" cy="13894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17" name="Afbeelding 16" descr="Afbeelding met tekst&#10;&#10;Automatisch gegenereerde beschrijving">
              <a:extLst>
                <a:ext uri="{FF2B5EF4-FFF2-40B4-BE49-F238E27FC236}">
                  <a16:creationId xmlns:a16="http://schemas.microsoft.com/office/drawing/2014/main" id="{01637184-DA17-4C3C-8096-340EE77844F4}"/>
                </a:ext>
              </a:extLst>
            </p:cNvPr>
            <p:cNvPicPr>
              <a:picLocks noChangeAspect="1"/>
            </p:cNvPicPr>
            <p:nvPr/>
          </p:nvPicPr>
          <p:blipFill>
            <a:blip r:embed="rId4"/>
            <a:stretch>
              <a:fillRect/>
            </a:stretch>
          </p:blipFill>
          <p:spPr>
            <a:xfrm>
              <a:off x="4462470" y="2572322"/>
              <a:ext cx="1274219" cy="453613"/>
            </a:xfrm>
            <a:prstGeom prst="rect">
              <a:avLst/>
            </a:prstGeom>
          </p:spPr>
        </p:pic>
        <p:sp>
          <p:nvSpPr>
            <p:cNvPr id="20" name="Tekstvak 19">
              <a:extLst>
                <a:ext uri="{FF2B5EF4-FFF2-40B4-BE49-F238E27FC236}">
                  <a16:creationId xmlns:a16="http://schemas.microsoft.com/office/drawing/2014/main" id="{6D46E692-C858-4F8C-AA5B-F5D74AFDC1A6}"/>
                </a:ext>
              </a:extLst>
            </p:cNvPr>
            <p:cNvSpPr txBox="1"/>
            <p:nvPr/>
          </p:nvSpPr>
          <p:spPr>
            <a:xfrm>
              <a:off x="4462470" y="1816925"/>
              <a:ext cx="1274219" cy="738664"/>
            </a:xfrm>
            <a:prstGeom prst="rect">
              <a:avLst/>
            </a:prstGeom>
            <a:noFill/>
          </p:spPr>
          <p:txBody>
            <a:bodyPr wrap="square" rtlCol="0">
              <a:spAutoFit/>
            </a:bodyPr>
            <a:lstStyle/>
            <a:p>
              <a:r>
                <a:rPr lang="nl-NL" sz="1400" err="1">
                  <a:solidFill>
                    <a:schemeClr val="bg1"/>
                  </a:solidFill>
                </a:rPr>
                <a:t>Substation</a:t>
              </a:r>
              <a:r>
                <a:rPr lang="nl-NL" sz="1400">
                  <a:solidFill>
                    <a:schemeClr val="bg1"/>
                  </a:solidFill>
                </a:rPr>
                <a:t> </a:t>
              </a:r>
              <a:r>
                <a:rPr lang="nl-NL" sz="1400" err="1">
                  <a:solidFill>
                    <a:schemeClr val="bg1"/>
                  </a:solidFill>
                </a:rPr>
                <a:t>functions</a:t>
              </a:r>
              <a:r>
                <a:rPr lang="nl-NL" sz="1400">
                  <a:solidFill>
                    <a:schemeClr val="bg1"/>
                  </a:solidFill>
                </a:rPr>
                <a:t> </a:t>
              </a:r>
              <a:r>
                <a:rPr lang="nl-NL" sz="1400" err="1">
                  <a:solidFill>
                    <a:schemeClr val="bg1"/>
                  </a:solidFill>
                </a:rPr>
                <a:t>e.g</a:t>
              </a:r>
              <a:r>
                <a:rPr lang="nl-NL" sz="1400">
                  <a:solidFill>
                    <a:schemeClr val="bg1"/>
                  </a:solidFill>
                </a:rPr>
                <a:t> </a:t>
              </a:r>
              <a:r>
                <a:rPr lang="nl-NL" sz="1400" err="1">
                  <a:solidFill>
                    <a:schemeClr val="bg1"/>
                  </a:solidFill>
                </a:rPr>
                <a:t>protection</a:t>
              </a:r>
              <a:endParaRPr lang="nl-NL" sz="1400">
                <a:solidFill>
                  <a:schemeClr val="bg1"/>
                </a:solidFill>
              </a:endParaRPr>
            </a:p>
          </p:txBody>
        </p:sp>
      </p:grpSp>
      <p:grpSp>
        <p:nvGrpSpPr>
          <p:cNvPr id="16" name="Groep 15">
            <a:extLst>
              <a:ext uri="{FF2B5EF4-FFF2-40B4-BE49-F238E27FC236}">
                <a16:creationId xmlns:a16="http://schemas.microsoft.com/office/drawing/2014/main" id="{D5DA7BE7-AB18-451B-9400-C8C67906ECA5}"/>
              </a:ext>
            </a:extLst>
          </p:cNvPr>
          <p:cNvGrpSpPr/>
          <p:nvPr/>
        </p:nvGrpSpPr>
        <p:grpSpPr>
          <a:xfrm>
            <a:off x="6534753" y="1737801"/>
            <a:ext cx="1209668" cy="1389413"/>
            <a:chOff x="6534753" y="1737801"/>
            <a:chExt cx="1209668" cy="1389413"/>
          </a:xfrm>
        </p:grpSpPr>
        <p:sp>
          <p:nvSpPr>
            <p:cNvPr id="10" name="Rechthoek 9">
              <a:extLst>
                <a:ext uri="{FF2B5EF4-FFF2-40B4-BE49-F238E27FC236}">
                  <a16:creationId xmlns:a16="http://schemas.microsoft.com/office/drawing/2014/main" id="{AA8974A5-6C2B-48F7-8376-2D6AB99340EE}"/>
                </a:ext>
              </a:extLst>
            </p:cNvPr>
            <p:cNvSpPr/>
            <p:nvPr/>
          </p:nvSpPr>
          <p:spPr>
            <a:xfrm>
              <a:off x="6534753" y="1737801"/>
              <a:ext cx="1209668" cy="13894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6E77C5E6-8982-44AC-B43D-68B4F4EF2C29}"/>
                </a:ext>
              </a:extLst>
            </p:cNvPr>
            <p:cNvSpPr txBox="1"/>
            <p:nvPr/>
          </p:nvSpPr>
          <p:spPr>
            <a:xfrm>
              <a:off x="6630923" y="1816925"/>
              <a:ext cx="1057325" cy="369332"/>
            </a:xfrm>
            <a:prstGeom prst="rect">
              <a:avLst/>
            </a:prstGeom>
            <a:noFill/>
          </p:spPr>
          <p:txBody>
            <a:bodyPr wrap="square" rtlCol="0">
              <a:spAutoFit/>
            </a:bodyPr>
            <a:lstStyle/>
            <a:p>
              <a:r>
                <a:rPr lang="nl-NL">
                  <a:solidFill>
                    <a:schemeClr val="bg1"/>
                  </a:solidFill>
                </a:rPr>
                <a:t>Gateway</a:t>
              </a:r>
            </a:p>
          </p:txBody>
        </p:sp>
        <p:pic>
          <p:nvPicPr>
            <p:cNvPr id="23" name="Afbeelding 22">
              <a:extLst>
                <a:ext uri="{FF2B5EF4-FFF2-40B4-BE49-F238E27FC236}">
                  <a16:creationId xmlns:a16="http://schemas.microsoft.com/office/drawing/2014/main" id="{F50E1DE5-E21F-4F12-B731-6234EC373581}"/>
                </a:ext>
              </a:extLst>
            </p:cNvPr>
            <p:cNvPicPr>
              <a:picLocks noChangeAspect="1"/>
            </p:cNvPicPr>
            <p:nvPr/>
          </p:nvPicPr>
          <p:blipFill>
            <a:blip r:embed="rId5"/>
            <a:stretch>
              <a:fillRect/>
            </a:stretch>
          </p:blipFill>
          <p:spPr>
            <a:xfrm>
              <a:off x="6582560" y="2546911"/>
              <a:ext cx="1114054" cy="501324"/>
            </a:xfrm>
            <a:prstGeom prst="rect">
              <a:avLst/>
            </a:prstGeom>
          </p:spPr>
        </p:pic>
      </p:grpSp>
      <p:grpSp>
        <p:nvGrpSpPr>
          <p:cNvPr id="28" name="Groep 27">
            <a:extLst>
              <a:ext uri="{FF2B5EF4-FFF2-40B4-BE49-F238E27FC236}">
                <a16:creationId xmlns:a16="http://schemas.microsoft.com/office/drawing/2014/main" id="{BA9AF013-FB8B-4620-AA00-9AD48BDA132A}"/>
              </a:ext>
            </a:extLst>
          </p:cNvPr>
          <p:cNvGrpSpPr/>
          <p:nvPr/>
        </p:nvGrpSpPr>
        <p:grpSpPr>
          <a:xfrm>
            <a:off x="7744421" y="2091091"/>
            <a:ext cx="1399579" cy="682831"/>
            <a:chOff x="7744421" y="2091091"/>
            <a:chExt cx="1399579" cy="682831"/>
          </a:xfrm>
        </p:grpSpPr>
        <p:sp>
          <p:nvSpPr>
            <p:cNvPr id="9" name="Wolk 8">
              <a:extLst>
                <a:ext uri="{FF2B5EF4-FFF2-40B4-BE49-F238E27FC236}">
                  <a16:creationId xmlns:a16="http://schemas.microsoft.com/office/drawing/2014/main" id="{DB13C7A5-E219-4149-B6E3-7C15A1A67E5F}"/>
                </a:ext>
              </a:extLst>
            </p:cNvPr>
            <p:cNvSpPr/>
            <p:nvPr/>
          </p:nvSpPr>
          <p:spPr>
            <a:xfrm>
              <a:off x="7930981" y="2091091"/>
              <a:ext cx="1213019" cy="68283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200"/>
                <a:t>Central systems</a:t>
              </a:r>
            </a:p>
          </p:txBody>
        </p:sp>
        <p:cxnSp>
          <p:nvCxnSpPr>
            <p:cNvPr id="25" name="Rechte verbindingslijn met pijl 24">
              <a:extLst>
                <a:ext uri="{FF2B5EF4-FFF2-40B4-BE49-F238E27FC236}">
                  <a16:creationId xmlns:a16="http://schemas.microsoft.com/office/drawing/2014/main" id="{5D1435D7-DD81-46B2-B256-CCB302973F92}"/>
                </a:ext>
              </a:extLst>
            </p:cNvPr>
            <p:cNvCxnSpPr>
              <a:cxnSpLocks/>
              <a:stCxn id="10" idx="3"/>
              <a:endCxn id="9" idx="2"/>
            </p:cNvCxnSpPr>
            <p:nvPr/>
          </p:nvCxnSpPr>
          <p:spPr>
            <a:xfrm flipV="1">
              <a:off x="7744421" y="2432507"/>
              <a:ext cx="190323"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grpSp>
        <p:nvGrpSpPr>
          <p:cNvPr id="19" name="Groep 18">
            <a:extLst>
              <a:ext uri="{FF2B5EF4-FFF2-40B4-BE49-F238E27FC236}">
                <a16:creationId xmlns:a16="http://schemas.microsoft.com/office/drawing/2014/main" id="{1C663056-A3B7-490F-93F3-92426AA38644}"/>
              </a:ext>
            </a:extLst>
          </p:cNvPr>
          <p:cNvGrpSpPr/>
          <p:nvPr/>
        </p:nvGrpSpPr>
        <p:grpSpPr>
          <a:xfrm>
            <a:off x="3573913" y="2434442"/>
            <a:ext cx="894234" cy="520282"/>
            <a:chOff x="3573913" y="2434442"/>
            <a:chExt cx="894234" cy="520282"/>
          </a:xfrm>
        </p:grpSpPr>
        <p:cxnSp>
          <p:nvCxnSpPr>
            <p:cNvPr id="8" name="Rechte verbindingslijn met pijl 7">
              <a:extLst>
                <a:ext uri="{FF2B5EF4-FFF2-40B4-BE49-F238E27FC236}">
                  <a16:creationId xmlns:a16="http://schemas.microsoft.com/office/drawing/2014/main" id="{6E4DBCFA-5FD5-4667-8799-B34D0B26B997}"/>
                </a:ext>
              </a:extLst>
            </p:cNvPr>
            <p:cNvCxnSpPr>
              <a:cxnSpLocks/>
              <a:stCxn id="6" idx="1"/>
            </p:cNvCxnSpPr>
            <p:nvPr/>
          </p:nvCxnSpPr>
          <p:spPr>
            <a:xfrm flipH="1">
              <a:off x="3651664" y="2434442"/>
              <a:ext cx="73873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kstvak 30">
              <a:extLst>
                <a:ext uri="{FF2B5EF4-FFF2-40B4-BE49-F238E27FC236}">
                  <a16:creationId xmlns:a16="http://schemas.microsoft.com/office/drawing/2014/main" id="{3D145F59-04B5-4235-B948-ABBE4B473ED1}"/>
                </a:ext>
              </a:extLst>
            </p:cNvPr>
            <p:cNvSpPr txBox="1"/>
            <p:nvPr/>
          </p:nvSpPr>
          <p:spPr>
            <a:xfrm>
              <a:off x="3573913" y="2493059"/>
              <a:ext cx="894234" cy="461665"/>
            </a:xfrm>
            <a:prstGeom prst="rect">
              <a:avLst/>
            </a:prstGeom>
            <a:noFill/>
          </p:spPr>
          <p:txBody>
            <a:bodyPr wrap="square" rtlCol="0">
              <a:spAutoFit/>
            </a:bodyPr>
            <a:lstStyle/>
            <a:p>
              <a:pPr algn="ctr"/>
              <a:r>
                <a:rPr lang="nl-NL" sz="1200"/>
                <a:t>61850 </a:t>
              </a:r>
              <a:r>
                <a:rPr lang="nl-NL" sz="1200" err="1"/>
                <a:t>processbus</a:t>
              </a:r>
              <a:endParaRPr lang="nl-NL" sz="1200"/>
            </a:p>
          </p:txBody>
        </p:sp>
      </p:grpSp>
      <p:grpSp>
        <p:nvGrpSpPr>
          <p:cNvPr id="26" name="Groep 25">
            <a:extLst>
              <a:ext uri="{FF2B5EF4-FFF2-40B4-BE49-F238E27FC236}">
                <a16:creationId xmlns:a16="http://schemas.microsoft.com/office/drawing/2014/main" id="{3845A3CF-8646-4FAB-8991-09CEDCA63766}"/>
              </a:ext>
            </a:extLst>
          </p:cNvPr>
          <p:cNvGrpSpPr/>
          <p:nvPr/>
        </p:nvGrpSpPr>
        <p:grpSpPr>
          <a:xfrm>
            <a:off x="5690996" y="2432508"/>
            <a:ext cx="894234" cy="490139"/>
            <a:chOff x="5690996" y="2432508"/>
            <a:chExt cx="894234" cy="490139"/>
          </a:xfrm>
        </p:grpSpPr>
        <p:cxnSp>
          <p:nvCxnSpPr>
            <p:cNvPr id="12" name="Verbindingslijn: gebogen 11">
              <a:extLst>
                <a:ext uri="{FF2B5EF4-FFF2-40B4-BE49-F238E27FC236}">
                  <a16:creationId xmlns:a16="http://schemas.microsoft.com/office/drawing/2014/main" id="{CE0A82DF-2F39-419C-B8BD-DEEB87803636}"/>
                </a:ext>
              </a:extLst>
            </p:cNvPr>
            <p:cNvCxnSpPr>
              <a:cxnSpLocks/>
              <a:stCxn id="6" idx="3"/>
              <a:endCxn id="10" idx="1"/>
            </p:cNvCxnSpPr>
            <p:nvPr/>
          </p:nvCxnSpPr>
          <p:spPr>
            <a:xfrm flipV="1">
              <a:off x="5807033" y="2432508"/>
              <a:ext cx="727720" cy="1934"/>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Tekstvak 31">
              <a:extLst>
                <a:ext uri="{FF2B5EF4-FFF2-40B4-BE49-F238E27FC236}">
                  <a16:creationId xmlns:a16="http://schemas.microsoft.com/office/drawing/2014/main" id="{C3D7D80D-5EC3-479C-982F-362DA1D04D95}"/>
                </a:ext>
              </a:extLst>
            </p:cNvPr>
            <p:cNvSpPr txBox="1"/>
            <p:nvPr/>
          </p:nvSpPr>
          <p:spPr>
            <a:xfrm>
              <a:off x="5690996" y="2460982"/>
              <a:ext cx="894234" cy="461665"/>
            </a:xfrm>
            <a:prstGeom prst="rect">
              <a:avLst/>
            </a:prstGeom>
            <a:noFill/>
          </p:spPr>
          <p:txBody>
            <a:bodyPr wrap="square" rtlCol="0">
              <a:spAutoFit/>
            </a:bodyPr>
            <a:lstStyle/>
            <a:p>
              <a:pPr algn="ctr"/>
              <a:r>
                <a:rPr lang="nl-NL" sz="1200"/>
                <a:t>61850 </a:t>
              </a:r>
              <a:r>
                <a:rPr lang="nl-NL" sz="1200" err="1"/>
                <a:t>stationbus</a:t>
              </a:r>
              <a:endParaRPr lang="nl-NL" sz="1200"/>
            </a:p>
          </p:txBody>
        </p:sp>
      </p:grpSp>
      <p:sp>
        <p:nvSpPr>
          <p:cNvPr id="47" name="Tekstvak 46">
            <a:extLst>
              <a:ext uri="{FF2B5EF4-FFF2-40B4-BE49-F238E27FC236}">
                <a16:creationId xmlns:a16="http://schemas.microsoft.com/office/drawing/2014/main" id="{359FE41B-7304-4F8D-A0D1-7335691D9049}"/>
              </a:ext>
            </a:extLst>
          </p:cNvPr>
          <p:cNvSpPr txBox="1"/>
          <p:nvPr/>
        </p:nvSpPr>
        <p:spPr>
          <a:xfrm>
            <a:off x="2670464" y="83651"/>
            <a:ext cx="3669477" cy="830997"/>
          </a:xfrm>
          <a:prstGeom prst="rect">
            <a:avLst/>
          </a:prstGeom>
          <a:noFill/>
        </p:spPr>
        <p:txBody>
          <a:bodyPr wrap="square" lIns="91440" tIns="45720" rIns="91440" bIns="45720" rtlCol="0" anchor="t">
            <a:spAutoFit/>
          </a:bodyPr>
          <a:lstStyle/>
          <a:p>
            <a:pPr algn="ctr"/>
            <a:r>
              <a:rPr lang="nl-NL" sz="2400">
                <a:solidFill>
                  <a:schemeClr val="bg1"/>
                </a:solidFill>
              </a:rPr>
              <a:t>LF energy </a:t>
            </a:r>
            <a:endParaRPr lang="nl-NL"/>
          </a:p>
          <a:p>
            <a:pPr algn="ctr"/>
            <a:r>
              <a:rPr lang="nl-NL" sz="2400" err="1">
                <a:solidFill>
                  <a:schemeClr val="bg1"/>
                </a:solidFill>
              </a:rPr>
              <a:t>Substation</a:t>
            </a:r>
            <a:r>
              <a:rPr lang="nl-NL" sz="2400">
                <a:solidFill>
                  <a:schemeClr val="bg1"/>
                </a:solidFill>
              </a:rPr>
              <a:t> </a:t>
            </a:r>
            <a:r>
              <a:rPr lang="nl-NL" sz="2400" err="1">
                <a:solidFill>
                  <a:schemeClr val="bg1"/>
                </a:solidFill>
              </a:rPr>
              <a:t>architecture</a:t>
            </a:r>
            <a:endParaRPr lang="nl-NL" sz="2400">
              <a:solidFill>
                <a:schemeClr val="bg1"/>
              </a:solidFill>
              <a:cs typeface="Calibri"/>
            </a:endParaRPr>
          </a:p>
        </p:txBody>
      </p:sp>
      <p:grpSp>
        <p:nvGrpSpPr>
          <p:cNvPr id="29" name="Groep 28">
            <a:extLst>
              <a:ext uri="{FF2B5EF4-FFF2-40B4-BE49-F238E27FC236}">
                <a16:creationId xmlns:a16="http://schemas.microsoft.com/office/drawing/2014/main" id="{F33C4E43-0F34-487C-99DF-1DFDDC42E2FD}"/>
              </a:ext>
            </a:extLst>
          </p:cNvPr>
          <p:cNvGrpSpPr/>
          <p:nvPr/>
        </p:nvGrpSpPr>
        <p:grpSpPr>
          <a:xfrm>
            <a:off x="3651664" y="2773195"/>
            <a:ext cx="4885827" cy="1891474"/>
            <a:chOff x="3651664" y="2773195"/>
            <a:chExt cx="4885827" cy="1891474"/>
          </a:xfrm>
        </p:grpSpPr>
        <p:pic>
          <p:nvPicPr>
            <p:cNvPr id="15" name="Afbeelding 14" descr="Afbeelding met tekst&#10;&#10;Automatisch gegenereerde beschrijving">
              <a:extLst>
                <a:ext uri="{FF2B5EF4-FFF2-40B4-BE49-F238E27FC236}">
                  <a16:creationId xmlns:a16="http://schemas.microsoft.com/office/drawing/2014/main" id="{6589A38C-9017-4CC7-B6D5-100036AB4F02}"/>
                </a:ext>
              </a:extLst>
            </p:cNvPr>
            <p:cNvPicPr>
              <a:picLocks noChangeAspect="1"/>
            </p:cNvPicPr>
            <p:nvPr/>
          </p:nvPicPr>
          <p:blipFill>
            <a:blip r:embed="rId6"/>
            <a:stretch>
              <a:fillRect/>
            </a:stretch>
          </p:blipFill>
          <p:spPr>
            <a:xfrm>
              <a:off x="4462470" y="3998014"/>
              <a:ext cx="2247153" cy="666655"/>
            </a:xfrm>
            <a:prstGeom prst="rect">
              <a:avLst/>
            </a:prstGeom>
          </p:spPr>
        </p:pic>
        <p:sp>
          <p:nvSpPr>
            <p:cNvPr id="46" name="Tekstvak 45">
              <a:extLst>
                <a:ext uri="{FF2B5EF4-FFF2-40B4-BE49-F238E27FC236}">
                  <a16:creationId xmlns:a16="http://schemas.microsoft.com/office/drawing/2014/main" id="{63BCE31C-9C90-4C2F-8E31-49B975E1C19B}"/>
                </a:ext>
              </a:extLst>
            </p:cNvPr>
            <p:cNvSpPr txBox="1"/>
            <p:nvPr/>
          </p:nvSpPr>
          <p:spPr>
            <a:xfrm>
              <a:off x="4150010" y="3644417"/>
              <a:ext cx="894234" cy="276999"/>
            </a:xfrm>
            <a:prstGeom prst="rect">
              <a:avLst/>
            </a:prstGeom>
            <a:noFill/>
          </p:spPr>
          <p:txBody>
            <a:bodyPr wrap="square" rtlCol="0">
              <a:spAutoFit/>
            </a:bodyPr>
            <a:lstStyle/>
            <a:p>
              <a:pPr algn="ctr"/>
              <a:r>
                <a:rPr lang="nl-NL" sz="1200"/>
                <a:t>61850 SCL</a:t>
              </a:r>
            </a:p>
          </p:txBody>
        </p:sp>
        <p:grpSp>
          <p:nvGrpSpPr>
            <p:cNvPr id="18" name="Groep 17">
              <a:extLst>
                <a:ext uri="{FF2B5EF4-FFF2-40B4-BE49-F238E27FC236}">
                  <a16:creationId xmlns:a16="http://schemas.microsoft.com/office/drawing/2014/main" id="{0DD38807-1E7C-4081-A9B2-2E6D913A71FD}"/>
                </a:ext>
              </a:extLst>
            </p:cNvPr>
            <p:cNvGrpSpPr/>
            <p:nvPr/>
          </p:nvGrpSpPr>
          <p:grpSpPr>
            <a:xfrm>
              <a:off x="3651664" y="2773195"/>
              <a:ext cx="4885827" cy="1558147"/>
              <a:chOff x="3651664" y="2773195"/>
              <a:chExt cx="4885827" cy="1558147"/>
            </a:xfrm>
          </p:grpSpPr>
          <p:cxnSp>
            <p:nvCxnSpPr>
              <p:cNvPr id="27" name="Rechte verbindingslijn met pijl 26">
                <a:extLst>
                  <a:ext uri="{FF2B5EF4-FFF2-40B4-BE49-F238E27FC236}">
                    <a16:creationId xmlns:a16="http://schemas.microsoft.com/office/drawing/2014/main" id="{258FD380-83C5-4116-8E21-5E8AF081D067}"/>
                  </a:ext>
                </a:extLst>
              </p:cNvPr>
              <p:cNvCxnSpPr>
                <a:stCxn id="15" idx="0"/>
                <a:endCxn id="6" idx="2"/>
              </p:cNvCxnSpPr>
              <p:nvPr/>
            </p:nvCxnSpPr>
            <p:spPr>
              <a:xfrm flipH="1" flipV="1">
                <a:off x="5098716" y="3129148"/>
                <a:ext cx="487331" cy="8688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44DCA78C-699B-4130-946F-06623E97E1FC}"/>
                  </a:ext>
                </a:extLst>
              </p:cNvPr>
              <p:cNvCxnSpPr>
                <a:stCxn id="15" idx="1"/>
              </p:cNvCxnSpPr>
              <p:nvPr/>
            </p:nvCxnSpPr>
            <p:spPr>
              <a:xfrm flipH="1" flipV="1">
                <a:off x="3651664" y="3936670"/>
                <a:ext cx="810806" cy="394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DFBE5CF2-1DC8-4922-B177-29BABA6411A5}"/>
                  </a:ext>
                </a:extLst>
              </p:cNvPr>
              <p:cNvCxnSpPr>
                <a:cxnSpLocks/>
                <a:endCxn id="10" idx="2"/>
              </p:cNvCxnSpPr>
              <p:nvPr/>
            </p:nvCxnSpPr>
            <p:spPr>
              <a:xfrm flipV="1">
                <a:off x="6395049" y="3127214"/>
                <a:ext cx="744538" cy="9789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1C1267B5-0DAA-4DE0-BB78-E6B9E0FDC5D6}"/>
                  </a:ext>
                </a:extLst>
              </p:cNvPr>
              <p:cNvCxnSpPr>
                <a:cxnSpLocks/>
                <a:stCxn id="15" idx="3"/>
                <a:endCxn id="9" idx="1"/>
              </p:cNvCxnSpPr>
              <p:nvPr/>
            </p:nvCxnSpPr>
            <p:spPr>
              <a:xfrm flipV="1">
                <a:off x="6709623" y="2773195"/>
                <a:ext cx="1827868" cy="1558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30" name="Rechthoek 29">
            <a:extLst>
              <a:ext uri="{FF2B5EF4-FFF2-40B4-BE49-F238E27FC236}">
                <a16:creationId xmlns:a16="http://schemas.microsoft.com/office/drawing/2014/main" id="{7C670515-26F0-425D-993F-6E0D28693053}"/>
              </a:ext>
            </a:extLst>
          </p:cNvPr>
          <p:cNvSpPr/>
          <p:nvPr/>
        </p:nvSpPr>
        <p:spPr>
          <a:xfrm>
            <a:off x="1235869" y="2493059"/>
            <a:ext cx="321917" cy="1929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6" name="Rechthoek 35">
            <a:extLst>
              <a:ext uri="{FF2B5EF4-FFF2-40B4-BE49-F238E27FC236}">
                <a16:creationId xmlns:a16="http://schemas.microsoft.com/office/drawing/2014/main" id="{05FC6C7C-8D66-48B2-9F8B-EB2D0DB0D3BA}"/>
              </a:ext>
            </a:extLst>
          </p:cNvPr>
          <p:cNvSpPr/>
          <p:nvPr/>
        </p:nvSpPr>
        <p:spPr>
          <a:xfrm>
            <a:off x="1164431" y="2052528"/>
            <a:ext cx="321917" cy="1929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7" name="Rechthoek 36">
            <a:extLst>
              <a:ext uri="{FF2B5EF4-FFF2-40B4-BE49-F238E27FC236}">
                <a16:creationId xmlns:a16="http://schemas.microsoft.com/office/drawing/2014/main" id="{60469ADC-AFE6-48C8-9DCD-7EFE6A0B5014}"/>
              </a:ext>
            </a:extLst>
          </p:cNvPr>
          <p:cNvSpPr/>
          <p:nvPr/>
        </p:nvSpPr>
        <p:spPr>
          <a:xfrm>
            <a:off x="1685342" y="2149023"/>
            <a:ext cx="321917" cy="1929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8" name="Rechthoek 37">
            <a:extLst>
              <a:ext uri="{FF2B5EF4-FFF2-40B4-BE49-F238E27FC236}">
                <a16:creationId xmlns:a16="http://schemas.microsoft.com/office/drawing/2014/main" id="{8E74825E-E0F6-48EE-AEC8-BC6069BBAB8F}"/>
              </a:ext>
            </a:extLst>
          </p:cNvPr>
          <p:cNvSpPr/>
          <p:nvPr/>
        </p:nvSpPr>
        <p:spPr>
          <a:xfrm>
            <a:off x="2031098" y="2676699"/>
            <a:ext cx="321917" cy="1929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9" name="Rechthoek 38">
            <a:extLst>
              <a:ext uri="{FF2B5EF4-FFF2-40B4-BE49-F238E27FC236}">
                <a16:creationId xmlns:a16="http://schemas.microsoft.com/office/drawing/2014/main" id="{BD39AA65-8F06-4416-8D34-EAE737369008}"/>
              </a:ext>
            </a:extLst>
          </p:cNvPr>
          <p:cNvSpPr/>
          <p:nvPr/>
        </p:nvSpPr>
        <p:spPr>
          <a:xfrm>
            <a:off x="1218315" y="3423703"/>
            <a:ext cx="321917" cy="1929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3" name="Rechthoek 32">
            <a:extLst>
              <a:ext uri="{FF2B5EF4-FFF2-40B4-BE49-F238E27FC236}">
                <a16:creationId xmlns:a16="http://schemas.microsoft.com/office/drawing/2014/main" id="{0FE1628C-0692-491E-9592-04C93A1621B5}"/>
              </a:ext>
            </a:extLst>
          </p:cNvPr>
          <p:cNvSpPr/>
          <p:nvPr/>
        </p:nvSpPr>
        <p:spPr>
          <a:xfrm>
            <a:off x="1567263" y="2514544"/>
            <a:ext cx="164307" cy="15001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671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44E54F42-389C-44E3-915C-67B6DC48E9C0}"/>
              </a:ext>
            </a:extLst>
          </p:cNvPr>
          <p:cNvSpPr>
            <a:spLocks noGrp="1"/>
          </p:cNvSpPr>
          <p:nvPr>
            <p:ph idx="1"/>
          </p:nvPr>
        </p:nvSpPr>
        <p:spPr>
          <a:xfrm>
            <a:off x="244133" y="1447799"/>
            <a:ext cx="8371415" cy="3146823"/>
          </a:xfrm>
        </p:spPr>
        <p:txBody>
          <a:bodyPr/>
          <a:lstStyle/>
          <a:p>
            <a:pPr marL="0" indent="0">
              <a:buNone/>
            </a:pPr>
            <a:r>
              <a:rPr lang="en-US"/>
              <a:t>The aim of the </a:t>
            </a:r>
            <a:r>
              <a:rPr lang="en-US" b="1" err="1"/>
              <a:t>CoMPAS</a:t>
            </a:r>
            <a:r>
              <a:rPr lang="en-US"/>
              <a:t> project is to </a:t>
            </a:r>
            <a:r>
              <a:rPr lang="en-US" b="1"/>
              <a:t>develop open source software components </a:t>
            </a:r>
            <a:r>
              <a:rPr lang="en-US"/>
              <a:t>related to </a:t>
            </a:r>
            <a:r>
              <a:rPr lang="en-US" b="1"/>
              <a:t>IEC 61850 model implementation (profile management) and configuration </a:t>
            </a:r>
            <a:r>
              <a:rPr lang="en-US"/>
              <a:t>of a power industry Protection Automation and Control System (PACS). </a:t>
            </a:r>
          </a:p>
          <a:p>
            <a:endParaRPr lang="nl-NL"/>
          </a:p>
        </p:txBody>
      </p:sp>
      <p:pic>
        <p:nvPicPr>
          <p:cNvPr id="4" name="Afbeelding 3" descr="Afbeelding met tekst&#10;&#10;Automatisch gegenereerde beschrijving">
            <a:extLst>
              <a:ext uri="{FF2B5EF4-FFF2-40B4-BE49-F238E27FC236}">
                <a16:creationId xmlns:a16="http://schemas.microsoft.com/office/drawing/2014/main" id="{0306E93A-FA58-42F2-9FB4-D382F9D1D21C}"/>
              </a:ext>
            </a:extLst>
          </p:cNvPr>
          <p:cNvPicPr>
            <a:picLocks noChangeAspect="1"/>
          </p:cNvPicPr>
          <p:nvPr/>
        </p:nvPicPr>
        <p:blipFill>
          <a:blip r:embed="rId3"/>
          <a:stretch>
            <a:fillRect/>
          </a:stretch>
        </p:blipFill>
        <p:spPr>
          <a:xfrm>
            <a:off x="6165521" y="4170759"/>
            <a:ext cx="2857500" cy="847725"/>
          </a:xfrm>
          <a:prstGeom prst="rect">
            <a:avLst/>
          </a:prstGeom>
        </p:spPr>
      </p:pic>
      <p:sp>
        <p:nvSpPr>
          <p:cNvPr id="5" name="Tekstvak 4">
            <a:extLst>
              <a:ext uri="{FF2B5EF4-FFF2-40B4-BE49-F238E27FC236}">
                <a16:creationId xmlns:a16="http://schemas.microsoft.com/office/drawing/2014/main" id="{959ED4FE-8177-4EB5-B9CF-389BEAC93D88}"/>
              </a:ext>
            </a:extLst>
          </p:cNvPr>
          <p:cNvSpPr txBox="1"/>
          <p:nvPr/>
        </p:nvSpPr>
        <p:spPr>
          <a:xfrm>
            <a:off x="3542063" y="318045"/>
            <a:ext cx="1952995" cy="461665"/>
          </a:xfrm>
          <a:prstGeom prst="rect">
            <a:avLst/>
          </a:prstGeom>
          <a:noFill/>
        </p:spPr>
        <p:txBody>
          <a:bodyPr wrap="square" rtlCol="0">
            <a:spAutoFit/>
          </a:bodyPr>
          <a:lstStyle/>
          <a:p>
            <a:r>
              <a:rPr lang="nl-NL" sz="2400" err="1">
                <a:solidFill>
                  <a:schemeClr val="bg1"/>
                </a:solidFill>
              </a:rPr>
              <a:t>CoMPAS</a:t>
            </a:r>
            <a:r>
              <a:rPr lang="nl-NL" sz="2400">
                <a:solidFill>
                  <a:schemeClr val="bg1"/>
                </a:solidFill>
              </a:rPr>
              <a:t> goal</a:t>
            </a:r>
          </a:p>
        </p:txBody>
      </p:sp>
    </p:spTree>
    <p:extLst>
      <p:ext uri="{BB962C8B-B14F-4D97-AF65-F5344CB8AC3E}">
        <p14:creationId xmlns:p14="http://schemas.microsoft.com/office/powerpoint/2010/main" val="234201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8cc7018b-b539-4bcb-a9ea-e9fe6fcacdfc">H6ZXTYQJ6YCQ-511940083-35</_dlc_DocId>
    <_dlc_DocIdUrl xmlns="8cc7018b-b539-4bcb-a9ea-e9fe6fcacdfc">
      <Url>https://alliander.sharepoint.com/teams/VirtueleStationsMSHS-01/_layouts/15/DocIdRedir.aspx?ID=H6ZXTYQJ6YCQ-511940083-35</Url>
      <Description>H6ZXTYQJ6YCQ-511940083-35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F3D0642D43720241837A508A2D8684DE" ma:contentTypeVersion="5" ma:contentTypeDescription="Een nieuw document maken." ma:contentTypeScope="" ma:versionID="13bbb040f2017f185a99c21a9856a428">
  <xsd:schema xmlns:xsd="http://www.w3.org/2001/XMLSchema" xmlns:xs="http://www.w3.org/2001/XMLSchema" xmlns:p="http://schemas.microsoft.com/office/2006/metadata/properties" xmlns:ns2="8cc7018b-b539-4bcb-a9ea-e9fe6fcacdfc" xmlns:ns3="f1330509-4cdb-40c1-9f15-473ceaba2118" targetNamespace="http://schemas.microsoft.com/office/2006/metadata/properties" ma:root="true" ma:fieldsID="687ccb5f9a5abdbf29c848a21105b9b1" ns2:_="" ns3:_="">
    <xsd:import namespace="8cc7018b-b539-4bcb-a9ea-e9fe6fcacdfc"/>
    <xsd:import namespace="f1330509-4cdb-40c1-9f15-473ceaba2118"/>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c7018b-b539-4bcb-a9ea-e9fe6fcacdfc"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Id blijven behouden" ma:description="Id behouden tijdens toevoegen." ma:hidden="true" ma:internalName="_dlc_DocIdPersistId" ma:readOnly="true">
      <xsd:simpleType>
        <xsd:restriction base="dms:Boolean"/>
      </xsd:simpleType>
    </xsd:element>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330509-4cdb-40c1-9f15-473ceaba211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E508D3-2DC0-4591-B02C-B27126AA23A6}">
  <ds:schemaRefs>
    <ds:schemaRef ds:uri="http://schemas.microsoft.com/sharepoint/events"/>
  </ds:schemaRefs>
</ds:datastoreItem>
</file>

<file path=customXml/itemProps2.xml><?xml version="1.0" encoding="utf-8"?>
<ds:datastoreItem xmlns:ds="http://schemas.openxmlformats.org/officeDocument/2006/customXml" ds:itemID="{0B046EFA-F668-4A50-BE38-0C9168BA4357}">
  <ds:schemaRefs>
    <ds:schemaRef ds:uri="http://schemas.microsoft.com/sharepoint/v3/contenttype/forms"/>
  </ds:schemaRefs>
</ds:datastoreItem>
</file>

<file path=customXml/itemProps3.xml><?xml version="1.0" encoding="utf-8"?>
<ds:datastoreItem xmlns:ds="http://schemas.openxmlformats.org/officeDocument/2006/customXml" ds:itemID="{DC256657-311F-42D4-9C68-44B1F887DB39}">
  <ds:schemaRefs>
    <ds:schemaRef ds:uri="8cc7018b-b539-4bcb-a9ea-e9fe6fcacdfc"/>
    <ds:schemaRef ds:uri="f1330509-4cdb-40c1-9f15-473ceaba21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6F0E9D86-947E-4990-97A8-A57D283702CB}">
  <ds:schemaRefs>
    <ds:schemaRef ds:uri="8cc7018b-b539-4bcb-a9ea-e9fe6fcacdfc"/>
    <ds:schemaRef ds:uri="f1330509-4cdb-40c1-9f15-473ceaba21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Diavoorstelling (16:9)</PresentationFormat>
  <Slides>15</Slides>
  <Notes>9</Notes>
  <HiddenSlides>0</HiddenSlides>
  <ScaleCrop>false</ScaleCrop>
  <HeadingPairs>
    <vt:vector size="4" baseType="variant">
      <vt:variant>
        <vt:lpstr>Thema</vt:lpstr>
      </vt:variant>
      <vt:variant>
        <vt:i4>2</vt:i4>
      </vt:variant>
      <vt:variant>
        <vt:lpstr>Diatitels</vt:lpstr>
      </vt:variant>
      <vt:variant>
        <vt:i4>15</vt:i4>
      </vt:variant>
    </vt:vector>
  </HeadingPairs>
  <TitlesOfParts>
    <vt:vector size="17" baseType="lpstr">
      <vt:lpstr>Office Theme</vt:lpstr>
      <vt:lpstr>LFE Template 10/2019</vt:lpstr>
      <vt:lpstr>PowerPoint-presentatie</vt:lpstr>
      <vt:lpstr>PowerPoint-presentatie</vt:lpstr>
      <vt:lpstr>PowerPoint-presentatie</vt:lpstr>
      <vt:lpstr>The world around energy has changed.</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Cohen</dc:creator>
  <cp:revision>3</cp:revision>
  <dcterms:created xsi:type="dcterms:W3CDTF">2015-04-06T18:30:18Z</dcterms:created>
  <dcterms:modified xsi:type="dcterms:W3CDTF">2021-04-02T08:58:58Z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0x010100F3D0642D43720241837A508A2D8684DE</vt:lpwstr>
  </property>
  <property fmtid="{D5CDD505-2E9C-101B-9397-08002B2CF9AE}" pid="3" name="_dlc_DocIdItemGuid">
    <vt:lpwstr>f78b0744-c7e8-4036-97b7-fff516e5a698</vt:lpwstr>
  </property>
</Properties>
</file>